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9"/>
  </p:notesMasterIdLst>
  <p:sldIdLst>
    <p:sldId id="305" r:id="rId5"/>
    <p:sldId id="322" r:id="rId6"/>
    <p:sldId id="326" r:id="rId7"/>
    <p:sldId id="293" r:id="rId8"/>
    <p:sldId id="299" r:id="rId9"/>
    <p:sldId id="314" r:id="rId10"/>
    <p:sldId id="292" r:id="rId11"/>
    <p:sldId id="301" r:id="rId12"/>
    <p:sldId id="291" r:id="rId13"/>
    <p:sldId id="286" r:id="rId14"/>
    <p:sldId id="278" r:id="rId15"/>
    <p:sldId id="311" r:id="rId16"/>
    <p:sldId id="279" r:id="rId17"/>
    <p:sldId id="300" r:id="rId18"/>
    <p:sldId id="285" r:id="rId19"/>
    <p:sldId id="306" r:id="rId20"/>
    <p:sldId id="313" r:id="rId21"/>
    <p:sldId id="315" r:id="rId22"/>
    <p:sldId id="316" r:id="rId23"/>
    <p:sldId id="317" r:id="rId24"/>
    <p:sldId id="321" r:id="rId25"/>
    <p:sldId id="319" r:id="rId26"/>
    <p:sldId id="320" r:id="rId27"/>
    <p:sldId id="310" r:id="rId28"/>
  </p:sldIdLst>
  <p:sldSz cx="9144000" cy="5143500" type="screen16x9"/>
  <p:notesSz cx="6811963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E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5" autoAdjust="0"/>
    <p:restoredTop sz="96000" autoAdjust="0"/>
  </p:normalViewPr>
  <p:slideViewPr>
    <p:cSldViewPr>
      <p:cViewPr varScale="1">
        <p:scale>
          <a:sx n="108" d="100"/>
          <a:sy n="108" d="100"/>
        </p:scale>
        <p:origin x="379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 Nguyen" userId="b1ad1b47-ce76-494b-bd93-13bdca935b23" providerId="ADAL" clId="{AA78A9B6-4DF9-44BD-AF71-907AB26BB1DE}"/>
    <pc:docChg chg="undo redo custSel addSld delSld modSld">
      <pc:chgData name="Duc Nguyen" userId="b1ad1b47-ce76-494b-bd93-13bdca935b23" providerId="ADAL" clId="{AA78A9B6-4DF9-44BD-AF71-907AB26BB1DE}" dt="2020-10-26T09:37:32.131" v="3503" actId="1076"/>
      <pc:docMkLst>
        <pc:docMk/>
      </pc:docMkLst>
      <pc:sldChg chg="addSp delSp modSp mod">
        <pc:chgData name="Duc Nguyen" userId="b1ad1b47-ce76-494b-bd93-13bdca935b23" providerId="ADAL" clId="{AA78A9B6-4DF9-44BD-AF71-907AB26BB1DE}" dt="2020-10-26T02:52:35.577" v="3215" actId="1076"/>
        <pc:sldMkLst>
          <pc:docMk/>
          <pc:sldMk cId="1420053424" sldId="278"/>
        </pc:sldMkLst>
        <pc:spChg chg="add ord">
          <ac:chgData name="Duc Nguyen" userId="b1ad1b47-ce76-494b-bd93-13bdca935b23" providerId="ADAL" clId="{AA78A9B6-4DF9-44BD-AF71-907AB26BB1DE}" dt="2020-10-26T02:14:24.998" v="2338" actId="171"/>
          <ac:spMkLst>
            <pc:docMk/>
            <pc:sldMk cId="1420053424" sldId="278"/>
            <ac:spMk id="3" creationId="{1D0ED7DA-EF01-49FB-AA32-DBEBB4581221}"/>
          </ac:spMkLst>
        </pc:spChg>
        <pc:spChg chg="mod">
          <ac:chgData name="Duc Nguyen" userId="b1ad1b47-ce76-494b-bd93-13bdca935b23" providerId="ADAL" clId="{AA78A9B6-4DF9-44BD-AF71-907AB26BB1DE}" dt="2020-10-26T02:52:35.577" v="3215" actId="1076"/>
          <ac:spMkLst>
            <pc:docMk/>
            <pc:sldMk cId="1420053424" sldId="278"/>
            <ac:spMk id="17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4:22.858" v="2333" actId="478"/>
          <ac:spMkLst>
            <pc:docMk/>
            <pc:sldMk cId="1420053424" sldId="278"/>
            <ac:spMk id="36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7:49.064" v="80" actId="22"/>
          <ac:picMkLst>
            <pc:docMk/>
            <pc:sldMk cId="1420053424" sldId="278"/>
            <ac:picMk id="2" creationId="{4FA04CD4-AAAB-45A1-9137-9E2C4228C8C4}"/>
          </ac:picMkLst>
        </pc:picChg>
        <pc:picChg chg="del">
          <ac:chgData name="Duc Nguyen" userId="b1ad1b47-ce76-494b-bd93-13bdca935b23" providerId="ADAL" clId="{AA78A9B6-4DF9-44BD-AF71-907AB26BB1DE}" dt="2020-10-16T02:57:48.782" v="79" actId="478"/>
          <ac:picMkLst>
            <pc:docMk/>
            <pc:sldMk cId="1420053424" sldId="278"/>
            <ac:picMk id="14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8:06.912" v="3209"/>
        <pc:sldMkLst>
          <pc:docMk/>
          <pc:sldMk cId="33023646" sldId="279"/>
        </pc:sldMkLst>
        <pc:spChg chg="add ord">
          <ac:chgData name="Duc Nguyen" userId="b1ad1b47-ce76-494b-bd93-13bdca935b23" providerId="ADAL" clId="{AA78A9B6-4DF9-44BD-AF71-907AB26BB1DE}" dt="2020-10-26T02:14:37.822" v="2354" actId="171"/>
          <ac:spMkLst>
            <pc:docMk/>
            <pc:sldMk cId="33023646" sldId="279"/>
            <ac:spMk id="3" creationId="{9950E681-1336-40B8-95D6-FBF4008501FC}"/>
          </ac:spMkLst>
        </pc:spChg>
        <pc:spChg chg="mod">
          <ac:chgData name="Duc Nguyen" userId="b1ad1b47-ce76-494b-bd93-13bdca935b23" providerId="ADAL" clId="{AA78A9B6-4DF9-44BD-AF71-907AB26BB1DE}" dt="2020-10-26T02:38:06.912" v="3209"/>
          <ac:spMkLst>
            <pc:docMk/>
            <pc:sldMk cId="33023646" sldId="279"/>
            <ac:spMk id="22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4:35.427" v="2348" actId="478"/>
          <ac:spMkLst>
            <pc:docMk/>
            <pc:sldMk cId="33023646" sldId="279"/>
            <ac:spMk id="36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7:56.221" v="83" actId="22"/>
          <ac:picMkLst>
            <pc:docMk/>
            <pc:sldMk cId="33023646" sldId="279"/>
            <ac:picMk id="2" creationId="{7B66BA61-12D7-469C-9471-1A53362D1F32}"/>
          </ac:picMkLst>
        </pc:picChg>
        <pc:picChg chg="del">
          <ac:chgData name="Duc Nguyen" userId="b1ad1b47-ce76-494b-bd93-13bdca935b23" providerId="ADAL" clId="{AA78A9B6-4DF9-44BD-AF71-907AB26BB1DE}" dt="2020-10-16T02:57:55.991" v="82" actId="478"/>
          <ac:picMkLst>
            <pc:docMk/>
            <pc:sldMk cId="33023646" sldId="279"/>
            <ac:picMk id="25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3:05.583" v="2998" actId="20577"/>
        <pc:sldMkLst>
          <pc:docMk/>
          <pc:sldMk cId="1144342513" sldId="285"/>
        </pc:sldMkLst>
        <pc:spChg chg="add ord">
          <ac:chgData name="Duc Nguyen" userId="b1ad1b47-ce76-494b-bd93-13bdca935b23" providerId="ADAL" clId="{AA78A9B6-4DF9-44BD-AF71-907AB26BB1DE}" dt="2020-10-26T02:14:46.285" v="2371" actId="171"/>
          <ac:spMkLst>
            <pc:docMk/>
            <pc:sldMk cId="1144342513" sldId="285"/>
            <ac:spMk id="4" creationId="{47659466-9913-4601-A9DF-4AD880CD0629}"/>
          </ac:spMkLst>
        </pc:spChg>
        <pc:spChg chg="mod">
          <ac:chgData name="Duc Nguyen" userId="b1ad1b47-ce76-494b-bd93-13bdca935b23" providerId="ADAL" clId="{AA78A9B6-4DF9-44BD-AF71-907AB26BB1DE}" dt="2020-10-26T02:33:05.583" v="2998" actId="20577"/>
          <ac:spMkLst>
            <pc:docMk/>
            <pc:sldMk cId="1144342513" sldId="285"/>
            <ac:spMk id="56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4:43.195" v="2361" actId="478"/>
          <ac:spMkLst>
            <pc:docMk/>
            <pc:sldMk cId="1144342513" sldId="285"/>
            <ac:spMk id="58" creationId="{00000000-0000-0000-0000-000000000000}"/>
          </ac:spMkLst>
        </pc:spChg>
        <pc:picChg chg="add del">
          <ac:chgData name="Duc Nguyen" userId="b1ad1b47-ce76-494b-bd93-13bdca935b23" providerId="ADAL" clId="{AA78A9B6-4DF9-44BD-AF71-907AB26BB1DE}" dt="2020-10-16T02:58:01.037" v="86" actId="22"/>
          <ac:picMkLst>
            <pc:docMk/>
            <pc:sldMk cId="1144342513" sldId="285"/>
            <ac:picMk id="4" creationId="{E7C71CBB-70A2-442E-90C5-EE6A1EF690C0}"/>
          </ac:picMkLst>
        </pc:picChg>
        <pc:picChg chg="add">
          <ac:chgData name="Duc Nguyen" userId="b1ad1b47-ce76-494b-bd93-13bdca935b23" providerId="ADAL" clId="{AA78A9B6-4DF9-44BD-AF71-907AB26BB1DE}" dt="2020-10-16T02:58:01.868" v="88" actId="22"/>
          <ac:picMkLst>
            <pc:docMk/>
            <pc:sldMk cId="1144342513" sldId="285"/>
            <ac:picMk id="5" creationId="{09763A13-7985-48AE-9033-5430C6378A71}"/>
          </ac:picMkLst>
        </pc:picChg>
        <pc:picChg chg="del">
          <ac:chgData name="Duc Nguyen" userId="b1ad1b47-ce76-494b-bd93-13bdca935b23" providerId="ADAL" clId="{AA78A9B6-4DF9-44BD-AF71-907AB26BB1DE}" dt="2020-10-16T02:58:01.622" v="87" actId="478"/>
          <ac:picMkLst>
            <pc:docMk/>
            <pc:sldMk cId="1144342513" sldId="285"/>
            <ac:picMk id="43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14:20.693" v="2332" actId="171"/>
        <pc:sldMkLst>
          <pc:docMk/>
          <pc:sldMk cId="4157263927" sldId="286"/>
        </pc:sldMkLst>
        <pc:spChg chg="add ord">
          <ac:chgData name="Duc Nguyen" userId="b1ad1b47-ce76-494b-bd93-13bdca935b23" providerId="ADAL" clId="{AA78A9B6-4DF9-44BD-AF71-907AB26BB1DE}" dt="2020-10-26T02:14:20.693" v="2332" actId="171"/>
          <ac:spMkLst>
            <pc:docMk/>
            <pc:sldMk cId="4157263927" sldId="286"/>
            <ac:spMk id="2" creationId="{F85A918E-4544-4A50-8028-6CE5E2E1BEC2}"/>
          </ac:spMkLst>
        </pc:spChg>
        <pc:spChg chg="add del">
          <ac:chgData name="Duc Nguyen" userId="b1ad1b47-ce76-494b-bd93-13bdca935b23" providerId="ADAL" clId="{AA78A9B6-4DF9-44BD-AF71-907AB26BB1DE}" dt="2020-10-26T02:14:18.471" v="2325" actId="478"/>
          <ac:spMkLst>
            <pc:docMk/>
            <pc:sldMk cId="4157263927" sldId="286"/>
            <ac:spMk id="5" creationId="{00000000-0000-0000-0000-000000000000}"/>
          </ac:spMkLst>
        </pc:spChg>
        <pc:picChg chg="add del">
          <ac:chgData name="Duc Nguyen" userId="b1ad1b47-ce76-494b-bd93-13bdca935b23" providerId="ADAL" clId="{AA78A9B6-4DF9-44BD-AF71-907AB26BB1DE}" dt="2020-10-16T02:57:44.958" v="76" actId="22"/>
          <ac:picMkLst>
            <pc:docMk/>
            <pc:sldMk cId="4157263927" sldId="286"/>
            <ac:picMk id="2" creationId="{750B19D9-58F1-475F-B8B4-FCADFD6F0716}"/>
          </ac:picMkLst>
        </pc:picChg>
        <pc:picChg chg="add">
          <ac:chgData name="Duc Nguyen" userId="b1ad1b47-ce76-494b-bd93-13bdca935b23" providerId="ADAL" clId="{AA78A9B6-4DF9-44BD-AF71-907AB26BB1DE}" dt="2020-10-16T02:57:45.706" v="78" actId="22"/>
          <ac:picMkLst>
            <pc:docMk/>
            <pc:sldMk cId="4157263927" sldId="286"/>
            <ac:picMk id="4" creationId="{47B6336A-B9F1-4A82-8628-B7722E8772AE}"/>
          </ac:picMkLst>
        </pc:picChg>
        <pc:picChg chg="del">
          <ac:chgData name="Duc Nguyen" userId="b1ad1b47-ce76-494b-bd93-13bdca935b23" providerId="ADAL" clId="{AA78A9B6-4DF9-44BD-AF71-907AB26BB1DE}" dt="2020-10-16T02:57:45.379" v="77" actId="478"/>
          <ac:picMkLst>
            <pc:docMk/>
            <pc:sldMk cId="4157263927" sldId="286"/>
            <ac:picMk id="11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24:27.156" v="2664"/>
        <pc:sldMkLst>
          <pc:docMk/>
          <pc:sldMk cId="1376439371" sldId="291"/>
        </pc:sldMkLst>
        <pc:spChg chg="add del">
          <ac:chgData name="Duc Nguyen" userId="b1ad1b47-ce76-494b-bd93-13bdca935b23" providerId="ADAL" clId="{AA78A9B6-4DF9-44BD-AF71-907AB26BB1DE}" dt="2020-10-26T02:14:09.418" v="2317" actId="21"/>
          <ac:spMkLst>
            <pc:docMk/>
            <pc:sldMk cId="1376439371" sldId="291"/>
            <ac:spMk id="4" creationId="{7F9E112F-74AD-48E4-B81C-467992397CF1}"/>
          </ac:spMkLst>
        </pc:spChg>
        <pc:spChg chg="del">
          <ac:chgData name="Duc Nguyen" userId="b1ad1b47-ce76-494b-bd93-13bdca935b23" providerId="ADAL" clId="{AA78A9B6-4DF9-44BD-AF71-907AB26BB1DE}" dt="2020-10-26T02:14:07.492" v="2315" actId="478"/>
          <ac:spMkLst>
            <pc:docMk/>
            <pc:sldMk cId="1376439371" sldId="291"/>
            <ac:spMk id="5" creationId="{00000000-0000-0000-0000-000000000000}"/>
          </ac:spMkLst>
        </pc:spChg>
        <pc:spChg chg="add ord">
          <ac:chgData name="Duc Nguyen" userId="b1ad1b47-ce76-494b-bd93-13bdca935b23" providerId="ADAL" clId="{AA78A9B6-4DF9-44BD-AF71-907AB26BB1DE}" dt="2020-10-26T02:14:13.125" v="2322" actId="171"/>
          <ac:spMkLst>
            <pc:docMk/>
            <pc:sldMk cId="1376439371" sldId="291"/>
            <ac:spMk id="6" creationId="{228DC299-C9AF-49DC-80B6-559AF69E32C2}"/>
          </ac:spMkLst>
        </pc:spChg>
        <pc:spChg chg="del">
          <ac:chgData name="Duc Nguyen" userId="b1ad1b47-ce76-494b-bd93-13bdca935b23" providerId="ADAL" clId="{AA78A9B6-4DF9-44BD-AF71-907AB26BB1DE}" dt="2020-10-26T02:23:36.324" v="2653" actId="21"/>
          <ac:spMkLst>
            <pc:docMk/>
            <pc:sldMk cId="1376439371" sldId="291"/>
            <ac:spMk id="7" creationId="{00000000-0000-0000-0000-000000000000}"/>
          </ac:spMkLst>
        </pc:spChg>
        <pc:spChg chg="add del">
          <ac:chgData name="Duc Nguyen" userId="b1ad1b47-ce76-494b-bd93-13bdca935b23" providerId="ADAL" clId="{AA78A9B6-4DF9-44BD-AF71-907AB26BB1DE}" dt="2020-10-26T02:24:10.786" v="2656" actId="21"/>
          <ac:spMkLst>
            <pc:docMk/>
            <pc:sldMk cId="1376439371" sldId="291"/>
            <ac:spMk id="8" creationId="{B2EF3494-5E5D-4FE2-85ED-576BE6565459}"/>
          </ac:spMkLst>
        </pc:spChg>
        <pc:spChg chg="add del mod">
          <ac:chgData name="Duc Nguyen" userId="b1ad1b47-ce76-494b-bd93-13bdca935b23" providerId="ADAL" clId="{AA78A9B6-4DF9-44BD-AF71-907AB26BB1DE}" dt="2020-10-26T02:24:27.156" v="2664"/>
          <ac:spMkLst>
            <pc:docMk/>
            <pc:sldMk cId="1376439371" sldId="291"/>
            <ac:spMk id="9" creationId="{5077BB89-DC9C-4D15-B562-F3EAAC84BD78}"/>
          </ac:spMkLst>
        </pc:spChg>
        <pc:spChg chg="mod">
          <ac:chgData name="Duc Nguyen" userId="b1ad1b47-ce76-494b-bd93-13bdca935b23" providerId="ADAL" clId="{AA78A9B6-4DF9-44BD-AF71-907AB26BB1DE}" dt="2020-10-26T02:14:06.106" v="2314" actId="1076"/>
          <ac:spMkLst>
            <pc:docMk/>
            <pc:sldMk cId="1376439371" sldId="291"/>
            <ac:spMk id="11" creationId="{00000000-0000-0000-0000-000000000000}"/>
          </ac:spMkLst>
        </pc:spChg>
        <pc:spChg chg="mod">
          <ac:chgData name="Duc Nguyen" userId="b1ad1b47-ce76-494b-bd93-13bdca935b23" providerId="ADAL" clId="{AA78A9B6-4DF9-44BD-AF71-907AB26BB1DE}" dt="2020-10-26T02:23:39.770" v="2654" actId="1076"/>
          <ac:spMkLst>
            <pc:docMk/>
            <pc:sldMk cId="1376439371" sldId="291"/>
            <ac:spMk id="13" creationId="{00000000-0000-0000-0000-000000000000}"/>
          </ac:spMkLst>
        </pc:spChg>
        <pc:spChg chg="add">
          <ac:chgData name="Duc Nguyen" userId="b1ad1b47-ce76-494b-bd93-13bdca935b23" providerId="ADAL" clId="{AA78A9B6-4DF9-44BD-AF71-907AB26BB1DE}" dt="2020-10-26T02:24:09.811" v="2655" actId="22"/>
          <ac:spMkLst>
            <pc:docMk/>
            <pc:sldMk cId="1376439371" sldId="291"/>
            <ac:spMk id="15" creationId="{F0159AD8-5684-4860-9F04-948FE24F2BBA}"/>
          </ac:spMkLst>
        </pc:spChg>
        <pc:spChg chg="add mod">
          <ac:chgData name="Duc Nguyen" userId="b1ad1b47-ce76-494b-bd93-13bdca935b23" providerId="ADAL" clId="{AA78A9B6-4DF9-44BD-AF71-907AB26BB1DE}" dt="2020-10-26T02:24:22.754" v="2662" actId="1076"/>
          <ac:spMkLst>
            <pc:docMk/>
            <pc:sldMk cId="1376439371" sldId="291"/>
            <ac:spMk id="19" creationId="{A79F3A32-1789-474A-8C20-05D96CEA5403}"/>
          </ac:spMkLst>
        </pc:spChg>
        <pc:spChg chg="add mod">
          <ac:chgData name="Duc Nguyen" userId="b1ad1b47-ce76-494b-bd93-13bdca935b23" providerId="ADAL" clId="{AA78A9B6-4DF9-44BD-AF71-907AB26BB1DE}" dt="2020-10-26T02:23:34.162" v="2652" actId="571"/>
          <ac:spMkLst>
            <pc:docMk/>
            <pc:sldMk cId="1376439371" sldId="291"/>
            <ac:spMk id="20" creationId="{23BBAD76-9263-44F6-8C18-51FAB53D60F9}"/>
          </ac:spMkLst>
        </pc:spChg>
        <pc:spChg chg="add mod">
          <ac:chgData name="Duc Nguyen" userId="b1ad1b47-ce76-494b-bd93-13bdca935b23" providerId="ADAL" clId="{AA78A9B6-4DF9-44BD-AF71-907AB26BB1DE}" dt="2020-10-26T02:23:34.162" v="2652" actId="571"/>
          <ac:spMkLst>
            <pc:docMk/>
            <pc:sldMk cId="1376439371" sldId="291"/>
            <ac:spMk id="21" creationId="{F57FF247-06E5-459E-B6D2-B8849736D1F6}"/>
          </ac:spMkLst>
        </pc:spChg>
        <pc:picChg chg="add">
          <ac:chgData name="Duc Nguyen" userId="b1ad1b47-ce76-494b-bd93-13bdca935b23" providerId="ADAL" clId="{AA78A9B6-4DF9-44BD-AF71-907AB26BB1DE}" dt="2020-10-16T02:57:42.007" v="74" actId="22"/>
          <ac:picMkLst>
            <pc:docMk/>
            <pc:sldMk cId="1376439371" sldId="291"/>
            <ac:picMk id="3" creationId="{28EB2511-15B8-46BF-A712-1E612DF7B604}"/>
          </ac:picMkLst>
        </pc:picChg>
        <pc:picChg chg="del">
          <ac:chgData name="Duc Nguyen" userId="b1ad1b47-ce76-494b-bd93-13bdca935b23" providerId="ADAL" clId="{AA78A9B6-4DF9-44BD-AF71-907AB26BB1DE}" dt="2020-10-16T02:57:41.740" v="73" actId="478"/>
          <ac:picMkLst>
            <pc:docMk/>
            <pc:sldMk cId="1376439371" sldId="291"/>
            <ac:picMk id="12" creationId="{00000000-0000-0000-0000-000000000000}"/>
          </ac:picMkLst>
        </pc:picChg>
        <pc:picChg chg="del">
          <ac:chgData name="Duc Nguyen" userId="b1ad1b47-ce76-494b-bd93-13bdca935b23" providerId="ADAL" clId="{AA78A9B6-4DF9-44BD-AF71-907AB26BB1DE}" dt="2020-10-26T02:23:36.324" v="2653" actId="21"/>
          <ac:picMkLst>
            <pc:docMk/>
            <pc:sldMk cId="1376439371" sldId="291"/>
            <ac:picMk id="16" creationId="{00000000-0000-0000-0000-000000000000}"/>
          </ac:picMkLst>
        </pc:picChg>
        <pc:picChg chg="add">
          <ac:chgData name="Duc Nguyen" userId="b1ad1b47-ce76-494b-bd93-13bdca935b23" providerId="ADAL" clId="{AA78A9B6-4DF9-44BD-AF71-907AB26BB1DE}" dt="2020-10-26T02:24:09.811" v="2655" actId="22"/>
          <ac:picMkLst>
            <pc:docMk/>
            <pc:sldMk cId="1376439371" sldId="291"/>
            <ac:picMk id="23" creationId="{1ED741A0-6061-4276-A942-98D7F7FC132D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9:37:32.131" v="3503" actId="1076"/>
        <pc:sldMkLst>
          <pc:docMk/>
          <pc:sldMk cId="3764013371" sldId="292"/>
        </pc:sldMkLst>
        <pc:spChg chg="add del">
          <ac:chgData name="Duc Nguyen" userId="b1ad1b47-ce76-494b-bd93-13bdca935b23" providerId="ADAL" clId="{AA78A9B6-4DF9-44BD-AF71-907AB26BB1DE}" dt="2020-10-26T02:24:59.510" v="2682" actId="478"/>
          <ac:spMkLst>
            <pc:docMk/>
            <pc:sldMk cId="3764013371" sldId="292"/>
            <ac:spMk id="3" creationId="{D4F05DBC-24E1-4621-BE98-20EA77C84B6F}"/>
          </ac:spMkLst>
        </pc:spChg>
        <pc:spChg chg="add del mod">
          <ac:chgData name="Duc Nguyen" userId="b1ad1b47-ce76-494b-bd93-13bdca935b23" providerId="ADAL" clId="{AA78A9B6-4DF9-44BD-AF71-907AB26BB1DE}" dt="2020-10-26T02:21:53.533" v="2621" actId="21"/>
          <ac:spMkLst>
            <pc:docMk/>
            <pc:sldMk cId="3764013371" sldId="292"/>
            <ac:spMk id="4" creationId="{E100CC2E-3B0E-4F25-BB11-B5E7CCF00632}"/>
          </ac:spMkLst>
        </pc:spChg>
        <pc:spChg chg="add del">
          <ac:chgData name="Duc Nguyen" userId="b1ad1b47-ce76-494b-bd93-13bdca935b23" providerId="ADAL" clId="{AA78A9B6-4DF9-44BD-AF71-907AB26BB1DE}" dt="2020-10-26T02:21:58.223" v="2623" actId="21"/>
          <ac:spMkLst>
            <pc:docMk/>
            <pc:sldMk cId="3764013371" sldId="292"/>
            <ac:spMk id="5" creationId="{58DCB108-8DF8-4AD3-AEAE-A1156DBB952A}"/>
          </ac:spMkLst>
        </pc:spChg>
        <pc:spChg chg="del">
          <ac:chgData name="Duc Nguyen" userId="b1ad1b47-ce76-494b-bd93-13bdca935b23" providerId="ADAL" clId="{AA78A9B6-4DF9-44BD-AF71-907AB26BB1DE}" dt="2020-10-26T02:21:53.533" v="2621" actId="21"/>
          <ac:spMkLst>
            <pc:docMk/>
            <pc:sldMk cId="3764013371" sldId="292"/>
            <ac:spMk id="7" creationId="{00000000-0000-0000-0000-000000000000}"/>
          </ac:spMkLst>
        </pc:spChg>
        <pc:spChg chg="add del mod">
          <ac:chgData name="Duc Nguyen" userId="b1ad1b47-ce76-494b-bd93-13bdca935b23" providerId="ADAL" clId="{AA78A9B6-4DF9-44BD-AF71-907AB26BB1DE}" dt="2020-10-26T02:25:10.342" v="2693"/>
          <ac:spMkLst>
            <pc:docMk/>
            <pc:sldMk cId="3764013371" sldId="292"/>
            <ac:spMk id="8" creationId="{ED92C0B4-4E99-4CA4-83E6-F1AFFE409475}"/>
          </ac:spMkLst>
        </pc:spChg>
        <pc:spChg chg="add">
          <ac:chgData name="Duc Nguyen" userId="b1ad1b47-ce76-494b-bd93-13bdca935b23" providerId="ADAL" clId="{AA78A9B6-4DF9-44BD-AF71-907AB26BB1DE}" dt="2020-10-26T02:25:05.243" v="2685" actId="22"/>
          <ac:spMkLst>
            <pc:docMk/>
            <pc:sldMk cId="3764013371" sldId="292"/>
            <ac:spMk id="11" creationId="{5F0C047C-3ADB-4CBD-B818-15EA44EBF375}"/>
          </ac:spMkLst>
        </pc:spChg>
        <pc:spChg chg="mod">
          <ac:chgData name="Duc Nguyen" userId="b1ad1b47-ce76-494b-bd93-13bdca935b23" providerId="ADAL" clId="{AA78A9B6-4DF9-44BD-AF71-907AB26BB1DE}" dt="2020-10-26T09:22:23.012" v="3442" actId="1076"/>
          <ac:spMkLst>
            <pc:docMk/>
            <pc:sldMk cId="3764013371" sldId="292"/>
            <ac:spMk id="13" creationId="{00000000-0000-0000-0000-000000000000}"/>
          </ac:spMkLst>
        </pc:spChg>
        <pc:spChg chg="add mod">
          <ac:chgData name="Duc Nguyen" userId="b1ad1b47-ce76-494b-bd93-13bdca935b23" providerId="ADAL" clId="{AA78A9B6-4DF9-44BD-AF71-907AB26BB1DE}" dt="2020-10-26T02:35:05.053" v="3091" actId="108"/>
          <ac:spMkLst>
            <pc:docMk/>
            <pc:sldMk cId="3764013371" sldId="292"/>
            <ac:spMk id="22" creationId="{7FD932D6-B9ED-4365-85C9-E617B2EBB9D8}"/>
          </ac:spMkLst>
        </pc:spChg>
        <pc:spChg chg="add del">
          <ac:chgData name="Duc Nguyen" userId="b1ad1b47-ce76-494b-bd93-13bdca935b23" providerId="ADAL" clId="{AA78A9B6-4DF9-44BD-AF71-907AB26BB1DE}" dt="2020-10-26T02:25:00.720" v="2684" actId="22"/>
          <ac:spMkLst>
            <pc:docMk/>
            <pc:sldMk cId="3764013371" sldId="292"/>
            <ac:spMk id="23" creationId="{DBCEDF8B-71E4-4F5F-B53E-42C7C9C1D677}"/>
          </ac:spMkLst>
        </pc:spChg>
        <pc:spChg chg="add del">
          <ac:chgData name="Duc Nguyen" userId="b1ad1b47-ce76-494b-bd93-13bdca935b23" providerId="ADAL" clId="{AA78A9B6-4DF9-44BD-AF71-907AB26BB1DE}" dt="2020-10-26T02:25:07.035" v="2687" actId="22"/>
          <ac:spMkLst>
            <pc:docMk/>
            <pc:sldMk cId="3764013371" sldId="292"/>
            <ac:spMk id="27" creationId="{A0445477-B45F-4EB5-B840-4D8F6B9C19A4}"/>
          </ac:spMkLst>
        </pc:spChg>
        <pc:spChg chg="add del">
          <ac:chgData name="Duc Nguyen" userId="b1ad1b47-ce76-494b-bd93-13bdca935b23" providerId="ADAL" clId="{AA78A9B6-4DF9-44BD-AF71-907AB26BB1DE}" dt="2020-10-26T02:25:07.035" v="2687" actId="22"/>
          <ac:spMkLst>
            <pc:docMk/>
            <pc:sldMk cId="3764013371" sldId="292"/>
            <ac:spMk id="29" creationId="{C9855E5F-9966-43DB-AFD6-A673BA43429B}"/>
          </ac:spMkLst>
        </pc:spChg>
        <pc:picChg chg="add mod">
          <ac:chgData name="Duc Nguyen" userId="b1ad1b47-ce76-494b-bd93-13bdca935b23" providerId="ADAL" clId="{AA78A9B6-4DF9-44BD-AF71-907AB26BB1DE}" dt="2020-10-26T02:22:51.411" v="2635" actId="1076"/>
          <ac:picMkLst>
            <pc:docMk/>
            <pc:sldMk cId="3764013371" sldId="292"/>
            <ac:picMk id="2" creationId="{8B4010C6-D54A-43D4-BEA1-B7BF456257B6}"/>
          </ac:picMkLst>
        </pc:picChg>
        <pc:picChg chg="add del">
          <ac:chgData name="Duc Nguyen" userId="b1ad1b47-ce76-494b-bd93-13bdca935b23" providerId="ADAL" clId="{AA78A9B6-4DF9-44BD-AF71-907AB26BB1DE}" dt="2020-10-26T09:20:43.690" v="3425" actId="22"/>
          <ac:picMkLst>
            <pc:docMk/>
            <pc:sldMk cId="3764013371" sldId="292"/>
            <ac:picMk id="3" creationId="{FAC1222C-2B70-41CD-B4D1-61D59DAD250E}"/>
          </ac:picMkLst>
        </pc:picChg>
        <pc:picChg chg="add del">
          <ac:chgData name="Duc Nguyen" userId="b1ad1b47-ce76-494b-bd93-13bdca935b23" providerId="ADAL" clId="{AA78A9B6-4DF9-44BD-AF71-907AB26BB1DE}" dt="2020-10-26T09:20:43.690" v="3425" actId="22"/>
          <ac:picMkLst>
            <pc:docMk/>
            <pc:sldMk cId="3764013371" sldId="292"/>
            <ac:picMk id="4" creationId="{C9E1A801-A86E-4394-8856-26C328DC3DDD}"/>
          </ac:picMkLst>
        </pc:picChg>
        <pc:picChg chg="add del">
          <ac:chgData name="Duc Nguyen" userId="b1ad1b47-ce76-494b-bd93-13bdca935b23" providerId="ADAL" clId="{AA78A9B6-4DF9-44BD-AF71-907AB26BB1DE}" dt="2020-10-26T02:21:58.223" v="2623" actId="21"/>
          <ac:picMkLst>
            <pc:docMk/>
            <pc:sldMk cId="3764013371" sldId="292"/>
            <ac:picMk id="6" creationId="{41367542-A0C5-4BC5-B874-F2BD529B53CD}"/>
          </ac:picMkLst>
        </pc:picChg>
        <pc:picChg chg="add mod">
          <ac:chgData name="Duc Nguyen" userId="b1ad1b47-ce76-494b-bd93-13bdca935b23" providerId="ADAL" clId="{AA78A9B6-4DF9-44BD-AF71-907AB26BB1DE}" dt="2020-10-26T09:37:32.131" v="3503" actId="1076"/>
          <ac:picMkLst>
            <pc:docMk/>
            <pc:sldMk cId="3764013371" sldId="292"/>
            <ac:picMk id="6" creationId="{F4BE5875-6A1C-435E-9A8C-02D3A220E472}"/>
          </ac:picMkLst>
        </pc:picChg>
        <pc:picChg chg="del">
          <ac:chgData name="Duc Nguyen" userId="b1ad1b47-ce76-494b-bd93-13bdca935b23" providerId="ADAL" clId="{AA78A9B6-4DF9-44BD-AF71-907AB26BB1DE}" dt="2020-10-26T02:20:21.704" v="2589" actId="21"/>
          <ac:picMkLst>
            <pc:docMk/>
            <pc:sldMk cId="3764013371" sldId="292"/>
            <ac:picMk id="12" creationId="{00000000-0000-0000-0000-000000000000}"/>
          </ac:picMkLst>
        </pc:picChg>
        <pc:picChg chg="del">
          <ac:chgData name="Duc Nguyen" userId="b1ad1b47-ce76-494b-bd93-13bdca935b23" providerId="ADAL" clId="{AA78A9B6-4DF9-44BD-AF71-907AB26BB1DE}" dt="2020-10-26T02:21:53.533" v="2621" actId="21"/>
          <ac:picMkLst>
            <pc:docMk/>
            <pc:sldMk cId="3764013371" sldId="292"/>
            <ac:picMk id="14" creationId="{00000000-0000-0000-0000-000000000000}"/>
          </ac:picMkLst>
        </pc:picChg>
        <pc:picChg chg="add">
          <ac:chgData name="Duc Nguyen" userId="b1ad1b47-ce76-494b-bd93-13bdca935b23" providerId="ADAL" clId="{AA78A9B6-4DF9-44BD-AF71-907AB26BB1DE}" dt="2020-10-26T02:25:05.243" v="2685" actId="22"/>
          <ac:picMkLst>
            <pc:docMk/>
            <pc:sldMk cId="3764013371" sldId="292"/>
            <ac:picMk id="25" creationId="{2C4DAED3-D0C1-4047-A5A9-9439AFD5F9EF}"/>
          </ac:picMkLst>
        </pc:picChg>
        <pc:picChg chg="add del">
          <ac:chgData name="Duc Nguyen" userId="b1ad1b47-ce76-494b-bd93-13bdca935b23" providerId="ADAL" clId="{AA78A9B6-4DF9-44BD-AF71-907AB26BB1DE}" dt="2020-10-26T02:25:07.035" v="2687" actId="22"/>
          <ac:picMkLst>
            <pc:docMk/>
            <pc:sldMk cId="3764013371" sldId="292"/>
            <ac:picMk id="31" creationId="{33E39252-7D32-4C7E-A52A-F694D21ED00E}"/>
          </ac:picMkLst>
        </pc:picChg>
        <pc:picChg chg="add del mod">
          <ac:chgData name="Duc Nguyen" userId="b1ad1b47-ce76-494b-bd93-13bdca935b23" providerId="ADAL" clId="{AA78A9B6-4DF9-44BD-AF71-907AB26BB1DE}" dt="2020-10-26T09:22:22.818" v="3441"/>
          <ac:picMkLst>
            <pc:docMk/>
            <pc:sldMk cId="3764013371" sldId="292"/>
            <ac:picMk id="1026" creationId="{81FB01C9-4B53-4ABF-BD43-234E4D33A439}"/>
          </ac:picMkLst>
        </pc:picChg>
        <pc:picChg chg="add del mod">
          <ac:chgData name="Duc Nguyen" userId="b1ad1b47-ce76-494b-bd93-13bdca935b23" providerId="ADAL" clId="{AA78A9B6-4DF9-44BD-AF71-907AB26BB1DE}" dt="2020-10-26T09:22:21.983" v="3438"/>
          <ac:picMkLst>
            <pc:docMk/>
            <pc:sldMk cId="3764013371" sldId="292"/>
            <ac:picMk id="1028" creationId="{A0C09EA5-C564-4078-9982-1FF585289787}"/>
          </ac:picMkLst>
        </pc:picChg>
        <pc:picChg chg="add del">
          <ac:chgData name="Duc Nguyen" userId="b1ad1b47-ce76-494b-bd93-13bdca935b23" providerId="ADAL" clId="{AA78A9B6-4DF9-44BD-AF71-907AB26BB1DE}" dt="2020-10-26T09:22:20.907" v="3435"/>
          <ac:picMkLst>
            <pc:docMk/>
            <pc:sldMk cId="3764013371" sldId="292"/>
            <ac:picMk id="1030" creationId="{04612772-76AD-48B1-9051-D4D514713E3D}"/>
          </ac:picMkLst>
        </pc:picChg>
        <pc:picChg chg="add del mod">
          <ac:chgData name="Duc Nguyen" userId="b1ad1b47-ce76-494b-bd93-13bdca935b23" providerId="ADAL" clId="{AA78A9B6-4DF9-44BD-AF71-907AB26BB1DE}" dt="2020-10-26T09:37:32.131" v="3503" actId="1076"/>
          <ac:picMkLst>
            <pc:docMk/>
            <pc:sldMk cId="3764013371" sldId="292"/>
            <ac:picMk id="2050" creationId="{00000000-0000-0000-0000-000000000000}"/>
          </ac:picMkLst>
        </pc:picChg>
        <pc:picChg chg="add del mod">
          <ac:chgData name="Duc Nguyen" userId="b1ad1b47-ce76-494b-bd93-13bdca935b23" providerId="ADAL" clId="{AA78A9B6-4DF9-44BD-AF71-907AB26BB1DE}" dt="2020-10-26T09:37:32.131" v="3503" actId="1076"/>
          <ac:picMkLst>
            <pc:docMk/>
            <pc:sldMk cId="3764013371" sldId="292"/>
            <ac:picMk id="2052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9:37:03.331" v="3497" actId="14100"/>
        <pc:sldMkLst>
          <pc:docMk/>
          <pc:sldMk cId="2955438218" sldId="293"/>
        </pc:sldMkLst>
        <pc:spChg chg="add del mod">
          <ac:chgData name="Duc Nguyen" userId="b1ad1b47-ce76-494b-bd93-13bdca935b23" providerId="ADAL" clId="{AA78A9B6-4DF9-44BD-AF71-907AB26BB1DE}" dt="2020-10-26T02:25:49.307" v="2714" actId="21"/>
          <ac:spMkLst>
            <pc:docMk/>
            <pc:sldMk cId="2955438218" sldId="293"/>
            <ac:spMk id="3" creationId="{760C89D3-D9B9-4C0F-AB6A-3C4805256E6B}"/>
          </ac:spMkLst>
        </pc:spChg>
        <pc:spChg chg="add del mod">
          <ac:chgData name="Duc Nguyen" userId="b1ad1b47-ce76-494b-bd93-13bdca935b23" providerId="ADAL" clId="{AA78A9B6-4DF9-44BD-AF71-907AB26BB1DE}" dt="2020-10-26T02:25:46.041" v="2713" actId="21"/>
          <ac:spMkLst>
            <pc:docMk/>
            <pc:sldMk cId="2955438218" sldId="293"/>
            <ac:spMk id="5" creationId="{C15EF88A-72AF-4DEC-8DDF-389F686F2318}"/>
          </ac:spMkLst>
        </pc:spChg>
        <pc:spChg chg="del">
          <ac:chgData name="Duc Nguyen" userId="b1ad1b47-ce76-494b-bd93-13bdca935b23" providerId="ADAL" clId="{AA78A9B6-4DF9-44BD-AF71-907AB26BB1DE}" dt="2020-10-26T02:15:37.924" v="2409" actId="21"/>
          <ac:spMkLst>
            <pc:docMk/>
            <pc:sldMk cId="2955438218" sldId="293"/>
            <ac:spMk id="7" creationId="{00000000-0000-0000-0000-000000000000}"/>
          </ac:spMkLst>
        </pc:spChg>
        <pc:spChg chg="mod">
          <ac:chgData name="Duc Nguyen" userId="b1ad1b47-ce76-494b-bd93-13bdca935b23" providerId="ADAL" clId="{AA78A9B6-4DF9-44BD-AF71-907AB26BB1DE}" dt="2020-10-26T09:03:02.907" v="3380" actId="20577"/>
          <ac:spMkLst>
            <pc:docMk/>
            <pc:sldMk cId="2955438218" sldId="293"/>
            <ac:spMk id="9" creationId="{00000000-0000-0000-0000-000000000000}"/>
          </ac:spMkLst>
        </pc:spChg>
        <pc:spChg chg="add mod">
          <ac:chgData name="Duc Nguyen" userId="b1ad1b47-ce76-494b-bd93-13bdca935b23" providerId="ADAL" clId="{AA78A9B6-4DF9-44BD-AF71-907AB26BB1DE}" dt="2020-10-26T02:25:41.011" v="2711" actId="1076"/>
          <ac:spMkLst>
            <pc:docMk/>
            <pc:sldMk cId="2955438218" sldId="293"/>
            <ac:spMk id="11" creationId="{24DCD07E-9B2A-49E0-AD5E-F28105301161}"/>
          </ac:spMkLst>
        </pc:spChg>
        <pc:spChg chg="add del mod">
          <ac:chgData name="Duc Nguyen" userId="b1ad1b47-ce76-494b-bd93-13bdca935b23" providerId="ADAL" clId="{AA78A9B6-4DF9-44BD-AF71-907AB26BB1DE}" dt="2020-10-26T02:15:59.059" v="2420"/>
          <ac:spMkLst>
            <pc:docMk/>
            <pc:sldMk cId="2955438218" sldId="293"/>
            <ac:spMk id="17" creationId="{DC23F850-0BAE-4106-B4D4-D794CC0EC7D2}"/>
          </ac:spMkLst>
        </pc:spChg>
        <pc:spChg chg="add mod">
          <ac:chgData name="Duc Nguyen" userId="b1ad1b47-ce76-494b-bd93-13bdca935b23" providerId="ADAL" clId="{AA78A9B6-4DF9-44BD-AF71-907AB26BB1DE}" dt="2020-10-26T02:25:45.147" v="2712" actId="1076"/>
          <ac:spMkLst>
            <pc:docMk/>
            <pc:sldMk cId="2955438218" sldId="293"/>
            <ac:spMk id="21" creationId="{C9B5E256-4286-4E06-8B31-707F08ECDCDA}"/>
          </ac:spMkLst>
        </pc:spChg>
        <pc:spChg chg="add mod">
          <ac:chgData name="Duc Nguyen" userId="b1ad1b47-ce76-494b-bd93-13bdca935b23" providerId="ADAL" clId="{AA78A9B6-4DF9-44BD-AF71-907AB26BB1DE}" dt="2020-10-26T02:25:52.851" v="2716" actId="571"/>
          <ac:spMkLst>
            <pc:docMk/>
            <pc:sldMk cId="2955438218" sldId="293"/>
            <ac:spMk id="28" creationId="{6AFBEDE9-A9B3-4F96-BEAA-0AAD87B2FFAA}"/>
          </ac:spMkLst>
        </pc:spChg>
        <pc:spChg chg="add mod">
          <ac:chgData name="Duc Nguyen" userId="b1ad1b47-ce76-494b-bd93-13bdca935b23" providerId="ADAL" clId="{AA78A9B6-4DF9-44BD-AF71-907AB26BB1DE}" dt="2020-10-26T09:37:03.331" v="3497" actId="14100"/>
          <ac:spMkLst>
            <pc:docMk/>
            <pc:sldMk cId="2955438218" sldId="293"/>
            <ac:spMk id="29" creationId="{6BD3D2D2-72E7-45F8-AB5A-F39C72C7950E}"/>
          </ac:spMkLst>
        </pc:spChg>
        <pc:spChg chg="add mod">
          <ac:chgData name="Duc Nguyen" userId="b1ad1b47-ce76-494b-bd93-13bdca935b23" providerId="ADAL" clId="{AA78A9B6-4DF9-44BD-AF71-907AB26BB1DE}" dt="2020-10-26T09:22:26.418" v="3446" actId="20577"/>
          <ac:spMkLst>
            <pc:docMk/>
            <pc:sldMk cId="2955438218" sldId="293"/>
            <ac:spMk id="30" creationId="{8DB2689D-D45C-4282-B21C-BD27FC029BBA}"/>
          </ac:spMkLst>
        </pc:spChg>
        <pc:picChg chg="add mod">
          <ac:chgData name="Duc Nguyen" userId="b1ad1b47-ce76-494b-bd93-13bdca935b23" providerId="ADAL" clId="{AA78A9B6-4DF9-44BD-AF71-907AB26BB1DE}" dt="2020-10-26T02:17:35.670" v="2451" actId="1076"/>
          <ac:picMkLst>
            <pc:docMk/>
            <pc:sldMk cId="2955438218" sldId="293"/>
            <ac:picMk id="2" creationId="{DF68313C-1A38-4BA7-8835-0A812323150D}"/>
          </ac:picMkLst>
        </pc:picChg>
        <pc:picChg chg="add mod">
          <ac:chgData name="Duc Nguyen" userId="b1ad1b47-ce76-494b-bd93-13bdca935b23" providerId="ADAL" clId="{AA78A9B6-4DF9-44BD-AF71-907AB26BB1DE}" dt="2020-10-26T09:37:01.236" v="3496" actId="14100"/>
          <ac:picMkLst>
            <pc:docMk/>
            <pc:sldMk cId="2955438218" sldId="293"/>
            <ac:picMk id="3" creationId="{66A75582-40D5-4C66-8244-863903895A6E}"/>
          </ac:picMkLst>
        </pc:picChg>
        <pc:picChg chg="add del mod">
          <ac:chgData name="Duc Nguyen" userId="b1ad1b47-ce76-494b-bd93-13bdca935b23" providerId="ADAL" clId="{AA78A9B6-4DF9-44BD-AF71-907AB26BB1DE}" dt="2020-10-26T02:20:56.792" v="2606" actId="21"/>
          <ac:picMkLst>
            <pc:docMk/>
            <pc:sldMk cId="2955438218" sldId="293"/>
            <ac:picMk id="6" creationId="{1D10DD16-8F0A-49CE-9EF2-8576452B23F4}"/>
          </ac:picMkLst>
        </pc:picChg>
        <pc:picChg chg="add del mod">
          <ac:chgData name="Duc Nguyen" userId="b1ad1b47-ce76-494b-bd93-13bdca935b23" providerId="ADAL" clId="{AA78A9B6-4DF9-44BD-AF71-907AB26BB1DE}" dt="2020-10-26T02:20:56.792" v="2606" actId="21"/>
          <ac:picMkLst>
            <pc:docMk/>
            <pc:sldMk cId="2955438218" sldId="293"/>
            <ac:picMk id="8" creationId="{F67A5A6E-BE03-4764-87C1-F4BCA599555B}"/>
          </ac:picMkLst>
        </pc:picChg>
        <pc:picChg chg="del">
          <ac:chgData name="Duc Nguyen" userId="b1ad1b47-ce76-494b-bd93-13bdca935b23" providerId="ADAL" clId="{AA78A9B6-4DF9-44BD-AF71-907AB26BB1DE}" dt="2020-10-26T02:16:10.270" v="2423" actId="21"/>
          <ac:picMkLst>
            <pc:docMk/>
            <pc:sldMk cId="2955438218" sldId="293"/>
            <ac:picMk id="12" creationId="{00000000-0000-0000-0000-000000000000}"/>
          </ac:picMkLst>
        </pc:picChg>
        <pc:picChg chg="mod">
          <ac:chgData name="Duc Nguyen" userId="b1ad1b47-ce76-494b-bd93-13bdca935b23" providerId="ADAL" clId="{AA78A9B6-4DF9-44BD-AF71-907AB26BB1DE}" dt="2020-10-26T09:36:46.051" v="3491" actId="14100"/>
          <ac:picMkLst>
            <pc:docMk/>
            <pc:sldMk cId="2955438218" sldId="293"/>
            <ac:picMk id="13" creationId="{00000000-0000-0000-0000-000000000000}"/>
          </ac:picMkLst>
        </pc:picChg>
        <pc:picChg chg="del">
          <ac:chgData name="Duc Nguyen" userId="b1ad1b47-ce76-494b-bd93-13bdca935b23" providerId="ADAL" clId="{AA78A9B6-4DF9-44BD-AF71-907AB26BB1DE}" dt="2020-10-16T02:57:24.397" v="64" actId="478"/>
          <ac:picMkLst>
            <pc:docMk/>
            <pc:sldMk cId="2955438218" sldId="293"/>
            <ac:picMk id="14" creationId="{00000000-0000-0000-0000-000000000000}"/>
          </ac:picMkLst>
        </pc:picChg>
        <pc:picChg chg="add">
          <ac:chgData name="Duc Nguyen" userId="b1ad1b47-ce76-494b-bd93-13bdca935b23" providerId="ADAL" clId="{AA78A9B6-4DF9-44BD-AF71-907AB26BB1DE}" dt="2020-10-26T02:25:33.201" v="2703" actId="22"/>
          <ac:picMkLst>
            <pc:docMk/>
            <pc:sldMk cId="2955438218" sldId="293"/>
            <ac:picMk id="23" creationId="{DC92DECB-4151-4194-8C69-8710A9B87FE8}"/>
          </ac:picMkLst>
        </pc:picChg>
        <pc:picChg chg="add mod">
          <ac:chgData name="Duc Nguyen" userId="b1ad1b47-ce76-494b-bd93-13bdca935b23" providerId="ADAL" clId="{AA78A9B6-4DF9-44BD-AF71-907AB26BB1DE}" dt="2020-10-26T02:29:59.547" v="2719" actId="571"/>
          <ac:picMkLst>
            <pc:docMk/>
            <pc:sldMk cId="2955438218" sldId="293"/>
            <ac:picMk id="31" creationId="{4B3EE96C-CA0B-42DB-AFD8-45551FF8EF79}"/>
          </ac:picMkLst>
        </pc:picChg>
        <pc:picChg chg="del">
          <ac:chgData name="Duc Nguyen" userId="b1ad1b47-ce76-494b-bd93-13bdca935b23" providerId="ADAL" clId="{AA78A9B6-4DF9-44BD-AF71-907AB26BB1DE}" dt="2020-10-26T02:16:36.546" v="2435" actId="21"/>
          <ac:picMkLst>
            <pc:docMk/>
            <pc:sldMk cId="2955438218" sldId="293"/>
            <ac:picMk id="1026" creationId="{00000000-0000-0000-0000-000000000000}"/>
          </ac:picMkLst>
        </pc:picChg>
        <pc:picChg chg="mod">
          <ac:chgData name="Duc Nguyen" userId="b1ad1b47-ce76-494b-bd93-13bdca935b23" providerId="ADAL" clId="{AA78A9B6-4DF9-44BD-AF71-907AB26BB1DE}" dt="2020-10-26T09:36:43.331" v="3490" actId="14100"/>
          <ac:picMkLst>
            <pc:docMk/>
            <pc:sldMk cId="2955438218" sldId="293"/>
            <ac:picMk id="3074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9:33:18.684" v="3468" actId="1076"/>
        <pc:sldMkLst>
          <pc:docMk/>
          <pc:sldMk cId="4205599185" sldId="299"/>
        </pc:sldMkLst>
        <pc:spChg chg="add del mod">
          <ac:chgData name="Duc Nguyen" userId="b1ad1b47-ce76-494b-bd93-13bdca935b23" providerId="ADAL" clId="{AA78A9B6-4DF9-44BD-AF71-907AB26BB1DE}" dt="2020-10-26T02:25:26.417" v="2702" actId="21"/>
          <ac:spMkLst>
            <pc:docMk/>
            <pc:sldMk cId="4205599185" sldId="299"/>
            <ac:spMk id="3" creationId="{1EDB7694-70A8-41C1-988D-FF17B01153D3}"/>
          </ac:spMkLst>
        </pc:spChg>
        <pc:spChg chg="add del mod">
          <ac:chgData name="Duc Nguyen" userId="b1ad1b47-ce76-494b-bd93-13bdca935b23" providerId="ADAL" clId="{AA78A9B6-4DF9-44BD-AF71-907AB26BB1DE}" dt="2020-10-26T02:25:25.806" v="2701"/>
          <ac:spMkLst>
            <pc:docMk/>
            <pc:sldMk cId="4205599185" sldId="299"/>
            <ac:spMk id="4" creationId="{B3C87743-8209-4B5C-B40E-E9929D9F21DF}"/>
          </ac:spMkLst>
        </pc:spChg>
        <pc:spChg chg="del">
          <ac:chgData name="Duc Nguyen" userId="b1ad1b47-ce76-494b-bd93-13bdca935b23" providerId="ADAL" clId="{AA78A9B6-4DF9-44BD-AF71-907AB26BB1DE}" dt="2020-10-26T02:16:28.913" v="2432" actId="478"/>
          <ac:spMkLst>
            <pc:docMk/>
            <pc:sldMk cId="4205599185" sldId="299"/>
            <ac:spMk id="7" creationId="{00000000-0000-0000-0000-000000000000}"/>
          </ac:spMkLst>
        </pc:spChg>
        <pc:spChg chg="mod">
          <ac:chgData name="Duc Nguyen" userId="b1ad1b47-ce76-494b-bd93-13bdca935b23" providerId="ADAL" clId="{AA78A9B6-4DF9-44BD-AF71-907AB26BB1DE}" dt="2020-10-26T02:19:44.058" v="2567" actId="1076"/>
          <ac:spMkLst>
            <pc:docMk/>
            <pc:sldMk cId="4205599185" sldId="299"/>
            <ac:spMk id="13" creationId="{00000000-0000-0000-0000-000000000000}"/>
          </ac:spMkLst>
        </pc:spChg>
        <pc:spChg chg="add mod">
          <ac:chgData name="Duc Nguyen" userId="b1ad1b47-ce76-494b-bd93-13bdca935b23" providerId="ADAL" clId="{AA78A9B6-4DF9-44BD-AF71-907AB26BB1DE}" dt="2020-10-26T09:33:16.595" v="3467" actId="14100"/>
          <ac:spMkLst>
            <pc:docMk/>
            <pc:sldMk cId="4205599185" sldId="299"/>
            <ac:spMk id="21" creationId="{C46074C8-4394-4C61-8897-7E5B435BD502}"/>
          </ac:spMkLst>
        </pc:spChg>
        <pc:spChg chg="add mod">
          <ac:chgData name="Duc Nguyen" userId="b1ad1b47-ce76-494b-bd93-13bdca935b23" providerId="ADAL" clId="{AA78A9B6-4DF9-44BD-AF71-907AB26BB1DE}" dt="2020-10-26T09:03:04.423" v="3382" actId="20577"/>
          <ac:spMkLst>
            <pc:docMk/>
            <pc:sldMk cId="4205599185" sldId="299"/>
            <ac:spMk id="23" creationId="{03044DD2-31BE-419F-84F8-B5415BA1792D}"/>
          </ac:spMkLst>
        </pc:spChg>
        <pc:picChg chg="add del">
          <ac:chgData name="Duc Nguyen" userId="b1ad1b47-ce76-494b-bd93-13bdca935b23" providerId="ADAL" clId="{AA78A9B6-4DF9-44BD-AF71-907AB26BB1DE}" dt="2020-10-26T02:16:29.992" v="2434" actId="22"/>
          <ac:picMkLst>
            <pc:docMk/>
            <pc:sldMk cId="4205599185" sldId="299"/>
            <ac:picMk id="2" creationId="{9769612A-0456-4340-A7C0-8C195CF70D01}"/>
          </ac:picMkLst>
        </pc:picChg>
        <pc:picChg chg="add del">
          <ac:chgData name="Duc Nguyen" userId="b1ad1b47-ce76-494b-bd93-13bdca935b23" providerId="ADAL" clId="{AA78A9B6-4DF9-44BD-AF71-907AB26BB1DE}" dt="2020-10-26T09:33:01.266" v="3460" actId="22"/>
          <ac:picMkLst>
            <pc:docMk/>
            <pc:sldMk cId="4205599185" sldId="299"/>
            <ac:picMk id="2" creationId="{AACFAEEA-FCF8-4AA2-A0FA-416B68406D14}"/>
          </ac:picMkLst>
        </pc:picChg>
        <pc:picChg chg="add del">
          <ac:chgData name="Duc Nguyen" userId="b1ad1b47-ce76-494b-bd93-13bdca935b23" providerId="ADAL" clId="{AA78A9B6-4DF9-44BD-AF71-907AB26BB1DE}" dt="2020-10-26T09:33:01.266" v="3460" actId="22"/>
          <ac:picMkLst>
            <pc:docMk/>
            <pc:sldMk cId="4205599185" sldId="299"/>
            <ac:picMk id="3" creationId="{45BCC218-AD87-4C19-9AF7-5818F90D31F5}"/>
          </ac:picMkLst>
        </pc:picChg>
        <pc:picChg chg="add del">
          <ac:chgData name="Duc Nguyen" userId="b1ad1b47-ce76-494b-bd93-13bdca935b23" providerId="ADAL" clId="{AA78A9B6-4DF9-44BD-AF71-907AB26BB1DE}" dt="2020-10-26T09:33:01.266" v="3460" actId="22"/>
          <ac:picMkLst>
            <pc:docMk/>
            <pc:sldMk cId="4205599185" sldId="299"/>
            <ac:picMk id="4" creationId="{4EA35423-60E1-46CE-8552-4B7A7978EFB0}"/>
          </ac:picMkLst>
        </pc:picChg>
        <pc:picChg chg="add del">
          <ac:chgData name="Duc Nguyen" userId="b1ad1b47-ce76-494b-bd93-13bdca935b23" providerId="ADAL" clId="{AA78A9B6-4DF9-44BD-AF71-907AB26BB1DE}" dt="2020-10-26T09:32:58.743" v="3458" actId="478"/>
          <ac:picMkLst>
            <pc:docMk/>
            <pc:sldMk cId="4205599185" sldId="299"/>
            <ac:picMk id="5" creationId="{97F28982-AD1C-476C-A51C-77C8272C9E28}"/>
          </ac:picMkLst>
        </pc:picChg>
        <pc:picChg chg="add del">
          <ac:chgData name="Duc Nguyen" userId="b1ad1b47-ce76-494b-bd93-13bdca935b23" providerId="ADAL" clId="{AA78A9B6-4DF9-44BD-AF71-907AB26BB1DE}" dt="2020-10-26T09:32:58.743" v="3458" actId="478"/>
          <ac:picMkLst>
            <pc:docMk/>
            <pc:sldMk cId="4205599185" sldId="299"/>
            <ac:picMk id="6" creationId="{DD564539-0C8C-4837-81EE-42497C985FA6}"/>
          </ac:picMkLst>
        </pc:picChg>
        <pc:picChg chg="add mod">
          <ac:chgData name="Duc Nguyen" userId="b1ad1b47-ce76-494b-bd93-13bdca935b23" providerId="ADAL" clId="{AA78A9B6-4DF9-44BD-AF71-907AB26BB1DE}" dt="2020-10-26T09:33:18.684" v="3468" actId="1076"/>
          <ac:picMkLst>
            <pc:docMk/>
            <pc:sldMk cId="4205599185" sldId="299"/>
            <ac:picMk id="7" creationId="{197EF60E-E7B0-44C4-B0CF-8CB1343959F0}"/>
          </ac:picMkLst>
        </pc:picChg>
        <pc:picChg chg="add del mod">
          <ac:chgData name="Duc Nguyen" userId="b1ad1b47-ce76-494b-bd93-13bdca935b23" providerId="ADAL" clId="{AA78A9B6-4DF9-44BD-AF71-907AB26BB1DE}" dt="2020-10-26T02:21:11.588" v="2611" actId="21"/>
          <ac:picMkLst>
            <pc:docMk/>
            <pc:sldMk cId="4205599185" sldId="299"/>
            <ac:picMk id="8" creationId="{9DF5A6FD-520B-4FB4-B7F2-CB67A31E7C91}"/>
          </ac:picMkLst>
        </pc:picChg>
        <pc:picChg chg="add mod">
          <ac:chgData name="Duc Nguyen" userId="b1ad1b47-ce76-494b-bd93-13bdca935b23" providerId="ADAL" clId="{AA78A9B6-4DF9-44BD-AF71-907AB26BB1DE}" dt="2020-10-26T09:33:18.684" v="3468" actId="1076"/>
          <ac:picMkLst>
            <pc:docMk/>
            <pc:sldMk cId="4205599185" sldId="299"/>
            <ac:picMk id="8" creationId="{F16D97E3-BD73-4B6F-8C55-BE7559F9F9F1}"/>
          </ac:picMkLst>
        </pc:picChg>
        <pc:picChg chg="add mod">
          <ac:chgData name="Duc Nguyen" userId="b1ad1b47-ce76-494b-bd93-13bdca935b23" providerId="ADAL" clId="{AA78A9B6-4DF9-44BD-AF71-907AB26BB1DE}" dt="2020-10-26T09:33:18.684" v="3468" actId="1076"/>
          <ac:picMkLst>
            <pc:docMk/>
            <pc:sldMk cId="4205599185" sldId="299"/>
            <ac:picMk id="9" creationId="{8D590F0D-FA07-4A0C-92CB-09C7A38AD869}"/>
          </ac:picMkLst>
        </pc:picChg>
        <pc:picChg chg="add del mod">
          <ac:chgData name="Duc Nguyen" userId="b1ad1b47-ce76-494b-bd93-13bdca935b23" providerId="ADAL" clId="{AA78A9B6-4DF9-44BD-AF71-907AB26BB1DE}" dt="2020-10-26T02:21:11.588" v="2611" actId="21"/>
          <ac:picMkLst>
            <pc:docMk/>
            <pc:sldMk cId="4205599185" sldId="299"/>
            <ac:picMk id="9" creationId="{A6DBC970-71FA-4760-A227-99621003C1F2}"/>
          </ac:picMkLst>
        </pc:picChg>
        <pc:picChg chg="del">
          <ac:chgData name="Duc Nguyen" userId="b1ad1b47-ce76-494b-bd93-13bdca935b23" providerId="ADAL" clId="{AA78A9B6-4DF9-44BD-AF71-907AB26BB1DE}" dt="2020-10-26T02:16:28.913" v="2432" actId="478"/>
          <ac:picMkLst>
            <pc:docMk/>
            <pc:sldMk cId="4205599185" sldId="299"/>
            <ac:picMk id="12" creationId="{00000000-0000-0000-0000-000000000000}"/>
          </ac:picMkLst>
        </pc:picChg>
        <pc:picChg chg="add">
          <ac:chgData name="Duc Nguyen" userId="b1ad1b47-ce76-494b-bd93-13bdca935b23" providerId="ADAL" clId="{AA78A9B6-4DF9-44BD-AF71-907AB26BB1DE}" dt="2020-10-26T02:25:19.248" v="2694" actId="22"/>
          <ac:picMkLst>
            <pc:docMk/>
            <pc:sldMk cId="4205599185" sldId="299"/>
            <ac:picMk id="25" creationId="{AC2EB51A-1665-4D18-90DC-5786D45BD5DA}"/>
          </ac:picMkLst>
        </pc:picChg>
        <pc:picChg chg="del mod">
          <ac:chgData name="Duc Nguyen" userId="b1ad1b47-ce76-494b-bd93-13bdca935b23" providerId="ADAL" clId="{AA78A9B6-4DF9-44BD-AF71-907AB26BB1DE}" dt="2020-10-26T02:20:49.931" v="2602" actId="21"/>
          <ac:picMkLst>
            <pc:docMk/>
            <pc:sldMk cId="4205599185" sldId="299"/>
            <ac:picMk id="2050" creationId="{00000000-0000-0000-0000-000000000000}"/>
          </ac:picMkLst>
        </pc:picChg>
        <pc:picChg chg="del mod">
          <ac:chgData name="Duc Nguyen" userId="b1ad1b47-ce76-494b-bd93-13bdca935b23" providerId="ADAL" clId="{AA78A9B6-4DF9-44BD-AF71-907AB26BB1DE}" dt="2020-10-26T02:20:49.931" v="2602" actId="21"/>
          <ac:picMkLst>
            <pc:docMk/>
            <pc:sldMk cId="4205599185" sldId="299"/>
            <ac:picMk id="2053" creationId="{00000000-0000-0000-0000-000000000000}"/>
          </ac:picMkLst>
        </pc:picChg>
        <pc:picChg chg="del">
          <ac:chgData name="Duc Nguyen" userId="b1ad1b47-ce76-494b-bd93-13bdca935b23" providerId="ADAL" clId="{AA78A9B6-4DF9-44BD-AF71-907AB26BB1DE}" dt="2020-10-26T02:16:53.538" v="2439" actId="21"/>
          <ac:picMkLst>
            <pc:docMk/>
            <pc:sldMk cId="4205599185" sldId="299"/>
            <ac:picMk id="4098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7:58.105" v="3208" actId="20577"/>
        <pc:sldMkLst>
          <pc:docMk/>
          <pc:sldMk cId="1749340832" sldId="300"/>
        </pc:sldMkLst>
        <pc:spChg chg="add ord">
          <ac:chgData name="Duc Nguyen" userId="b1ad1b47-ce76-494b-bd93-13bdca935b23" providerId="ADAL" clId="{AA78A9B6-4DF9-44BD-AF71-907AB26BB1DE}" dt="2020-10-26T02:14:41.734" v="2360" actId="171"/>
          <ac:spMkLst>
            <pc:docMk/>
            <pc:sldMk cId="1749340832" sldId="300"/>
            <ac:spMk id="4" creationId="{24753E88-C9A2-4438-A67C-673CEED45B76}"/>
          </ac:spMkLst>
        </pc:spChg>
        <pc:spChg chg="del">
          <ac:chgData name="Duc Nguyen" userId="b1ad1b47-ce76-494b-bd93-13bdca935b23" providerId="ADAL" clId="{AA78A9B6-4DF9-44BD-AF71-907AB26BB1DE}" dt="2020-10-26T02:14:39.940" v="2355" actId="478"/>
          <ac:spMkLst>
            <pc:docMk/>
            <pc:sldMk cId="1749340832" sldId="300"/>
            <ac:spMk id="36" creationId="{00000000-0000-0000-0000-000000000000}"/>
          </ac:spMkLst>
        </pc:spChg>
        <pc:spChg chg="mod">
          <ac:chgData name="Duc Nguyen" userId="b1ad1b47-ce76-494b-bd93-13bdca935b23" providerId="ADAL" clId="{AA78A9B6-4DF9-44BD-AF71-907AB26BB1DE}" dt="2020-10-26T02:37:58.105" v="3208" actId="20577"/>
          <ac:spMkLst>
            <pc:docMk/>
            <pc:sldMk cId="1749340832" sldId="300"/>
            <ac:spMk id="42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7:58.459" v="84" actId="22"/>
          <ac:picMkLst>
            <pc:docMk/>
            <pc:sldMk cId="1749340832" sldId="300"/>
            <ac:picMk id="3" creationId="{DB016209-2115-4706-9870-257844EDA745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9:35:37.804" v="3478" actId="1076"/>
        <pc:sldMkLst>
          <pc:docMk/>
          <pc:sldMk cId="2363085382" sldId="301"/>
        </pc:sldMkLst>
        <pc:spChg chg="add ord">
          <ac:chgData name="Duc Nguyen" userId="b1ad1b47-ce76-494b-bd93-13bdca935b23" providerId="ADAL" clId="{AA78A9B6-4DF9-44BD-AF71-907AB26BB1DE}" dt="2020-10-26T02:14:00.374" v="2312" actId="171"/>
          <ac:spMkLst>
            <pc:docMk/>
            <pc:sldMk cId="2363085382" sldId="301"/>
            <ac:spMk id="3" creationId="{18EFF135-39BC-44AC-8122-FE3C56ABE3C1}"/>
          </ac:spMkLst>
        </pc:spChg>
        <pc:spChg chg="add del">
          <ac:chgData name="Duc Nguyen" userId="b1ad1b47-ce76-494b-bd93-13bdca935b23" providerId="ADAL" clId="{AA78A9B6-4DF9-44BD-AF71-907AB26BB1DE}" dt="2020-10-26T02:24:39.700" v="2670" actId="21"/>
          <ac:spMkLst>
            <pc:docMk/>
            <pc:sldMk cId="2363085382" sldId="301"/>
            <ac:spMk id="4" creationId="{B345C9FC-0214-44D9-AB30-241820593B9B}"/>
          </ac:spMkLst>
        </pc:spChg>
        <pc:spChg chg="del">
          <ac:chgData name="Duc Nguyen" userId="b1ad1b47-ce76-494b-bd93-13bdca935b23" providerId="ADAL" clId="{AA78A9B6-4DF9-44BD-AF71-907AB26BB1DE}" dt="2020-10-26T02:13:56.948" v="2305" actId="478"/>
          <ac:spMkLst>
            <pc:docMk/>
            <pc:sldMk cId="2363085382" sldId="301"/>
            <ac:spMk id="5" creationId="{00000000-0000-0000-0000-000000000000}"/>
          </ac:spMkLst>
        </pc:spChg>
        <pc:spChg chg="add del mod">
          <ac:chgData name="Duc Nguyen" userId="b1ad1b47-ce76-494b-bd93-13bdca935b23" providerId="ADAL" clId="{AA78A9B6-4DF9-44BD-AF71-907AB26BB1DE}" dt="2020-10-26T02:24:39.704" v="2672"/>
          <ac:spMkLst>
            <pc:docMk/>
            <pc:sldMk cId="2363085382" sldId="301"/>
            <ac:spMk id="6" creationId="{7351A68F-18BC-4BA6-9204-B33745C891EE}"/>
          </ac:spMkLst>
        </pc:spChg>
        <pc:spChg chg="del">
          <ac:chgData name="Duc Nguyen" userId="b1ad1b47-ce76-494b-bd93-13bdca935b23" providerId="ADAL" clId="{AA78A9B6-4DF9-44BD-AF71-907AB26BB1DE}" dt="2020-10-26T02:23:19.225" v="2645" actId="21"/>
          <ac:spMkLst>
            <pc:docMk/>
            <pc:sldMk cId="2363085382" sldId="301"/>
            <ac:spMk id="7" creationId="{00000000-0000-0000-0000-000000000000}"/>
          </ac:spMkLst>
        </pc:spChg>
        <pc:spChg chg="add">
          <ac:chgData name="Duc Nguyen" userId="b1ad1b47-ce76-494b-bd93-13bdca935b23" providerId="ADAL" clId="{AA78A9B6-4DF9-44BD-AF71-907AB26BB1DE}" dt="2020-10-26T02:24:34.843" v="2665" actId="22"/>
          <ac:spMkLst>
            <pc:docMk/>
            <pc:sldMk cId="2363085382" sldId="301"/>
            <ac:spMk id="8" creationId="{EB782441-FD40-4FE6-9D5B-DE1A9D1CE15E}"/>
          </ac:spMkLst>
        </pc:spChg>
        <pc:spChg chg="add mod">
          <ac:chgData name="Duc Nguyen" userId="b1ad1b47-ce76-494b-bd93-13bdca935b23" providerId="ADAL" clId="{AA78A9B6-4DF9-44BD-AF71-907AB26BB1DE}" dt="2020-10-26T02:24:38.920" v="2669"/>
          <ac:spMkLst>
            <pc:docMk/>
            <pc:sldMk cId="2363085382" sldId="301"/>
            <ac:spMk id="11" creationId="{0CA32FC2-15D9-4559-9965-E5101B2B8983}"/>
          </ac:spMkLst>
        </pc:spChg>
        <pc:spChg chg="mod">
          <ac:chgData name="Duc Nguyen" userId="b1ad1b47-ce76-494b-bd93-13bdca935b23" providerId="ADAL" clId="{AA78A9B6-4DF9-44BD-AF71-907AB26BB1DE}" dt="2020-10-26T02:23:05.947" v="2641" actId="1076"/>
          <ac:spMkLst>
            <pc:docMk/>
            <pc:sldMk cId="2363085382" sldId="301"/>
            <ac:spMk id="13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7:39.089" v="72" actId="22"/>
          <ac:picMkLst>
            <pc:docMk/>
            <pc:sldMk cId="2363085382" sldId="301"/>
            <ac:picMk id="2" creationId="{0B5CD24E-DF22-4C38-BA13-CBD990491597}"/>
          </ac:picMkLst>
        </pc:picChg>
        <pc:picChg chg="add mod">
          <ac:chgData name="Duc Nguyen" userId="b1ad1b47-ce76-494b-bd93-13bdca935b23" providerId="ADAL" clId="{AA78A9B6-4DF9-44BD-AF71-907AB26BB1DE}" dt="2020-10-26T09:35:37.804" v="3478" actId="1076"/>
          <ac:picMkLst>
            <pc:docMk/>
            <pc:sldMk cId="2363085382" sldId="301"/>
            <ac:picMk id="4" creationId="{15587EEC-E286-42DD-AC12-FE9BD292EA7B}"/>
          </ac:picMkLst>
        </pc:picChg>
        <pc:picChg chg="add mod">
          <ac:chgData name="Duc Nguyen" userId="b1ad1b47-ce76-494b-bd93-13bdca935b23" providerId="ADAL" clId="{AA78A9B6-4DF9-44BD-AF71-907AB26BB1DE}" dt="2020-10-26T09:35:37.804" v="3478" actId="1076"/>
          <ac:picMkLst>
            <pc:docMk/>
            <pc:sldMk cId="2363085382" sldId="301"/>
            <ac:picMk id="5" creationId="{5C9679E3-6FBC-4DBB-AD8E-8F88F27D14BB}"/>
          </ac:picMkLst>
        </pc:picChg>
        <pc:picChg chg="add mod">
          <ac:chgData name="Duc Nguyen" userId="b1ad1b47-ce76-494b-bd93-13bdca935b23" providerId="ADAL" clId="{AA78A9B6-4DF9-44BD-AF71-907AB26BB1DE}" dt="2020-10-26T09:35:37.804" v="3478" actId="1076"/>
          <ac:picMkLst>
            <pc:docMk/>
            <pc:sldMk cId="2363085382" sldId="301"/>
            <ac:picMk id="6" creationId="{B564F0F1-03AF-4D36-90C8-E924984EC787}"/>
          </ac:picMkLst>
        </pc:picChg>
        <pc:picChg chg="del mod">
          <ac:chgData name="Duc Nguyen" userId="b1ad1b47-ce76-494b-bd93-13bdca935b23" providerId="ADAL" clId="{AA78A9B6-4DF9-44BD-AF71-907AB26BB1DE}" dt="2020-10-26T09:35:35.911" v="3476" actId="478"/>
          <ac:picMkLst>
            <pc:docMk/>
            <pc:sldMk cId="2363085382" sldId="301"/>
            <ac:picMk id="9" creationId="{00000000-0000-0000-0000-000000000000}"/>
          </ac:picMkLst>
        </pc:picChg>
        <pc:picChg chg="del">
          <ac:chgData name="Duc Nguyen" userId="b1ad1b47-ce76-494b-bd93-13bdca935b23" providerId="ADAL" clId="{AA78A9B6-4DF9-44BD-AF71-907AB26BB1DE}" dt="2020-10-16T02:57:38.843" v="71" actId="478"/>
          <ac:picMkLst>
            <pc:docMk/>
            <pc:sldMk cId="2363085382" sldId="301"/>
            <ac:picMk id="11" creationId="{00000000-0000-0000-0000-000000000000}"/>
          </ac:picMkLst>
        </pc:picChg>
        <pc:picChg chg="del">
          <ac:chgData name="Duc Nguyen" userId="b1ad1b47-ce76-494b-bd93-13bdca935b23" providerId="ADAL" clId="{AA78A9B6-4DF9-44BD-AF71-907AB26BB1DE}" dt="2020-10-26T02:23:19.225" v="2645" actId="21"/>
          <ac:picMkLst>
            <pc:docMk/>
            <pc:sldMk cId="2363085382" sldId="301"/>
            <ac:picMk id="14" creationId="{00000000-0000-0000-0000-000000000000}"/>
          </ac:picMkLst>
        </pc:picChg>
        <pc:picChg chg="add">
          <ac:chgData name="Duc Nguyen" userId="b1ad1b47-ce76-494b-bd93-13bdca935b23" providerId="ADAL" clId="{AA78A9B6-4DF9-44BD-AF71-907AB26BB1DE}" dt="2020-10-26T02:24:34.843" v="2665" actId="22"/>
          <ac:picMkLst>
            <pc:docMk/>
            <pc:sldMk cId="2363085382" sldId="301"/>
            <ac:picMk id="19" creationId="{4CBB2CDB-328A-47D3-BCF5-607E1DD1FEFA}"/>
          </ac:picMkLst>
        </pc:picChg>
        <pc:picChg chg="del mod">
          <ac:chgData name="Duc Nguyen" userId="b1ad1b47-ce76-494b-bd93-13bdca935b23" providerId="ADAL" clId="{AA78A9B6-4DF9-44BD-AF71-907AB26BB1DE}" dt="2020-10-26T02:22:26.949" v="2628" actId="21"/>
          <ac:picMkLst>
            <pc:docMk/>
            <pc:sldMk cId="2363085382" sldId="301"/>
            <ac:picMk id="2050" creationId="{00000000-0000-0000-0000-000000000000}"/>
          </ac:picMkLst>
        </pc:picChg>
        <pc:picChg chg="del mod">
          <ac:chgData name="Duc Nguyen" userId="b1ad1b47-ce76-494b-bd93-13bdca935b23" providerId="ADAL" clId="{AA78A9B6-4DF9-44BD-AF71-907AB26BB1DE}" dt="2020-10-26T09:35:35.911" v="3476" actId="478"/>
          <ac:picMkLst>
            <pc:docMk/>
            <pc:sldMk cId="2363085382" sldId="301"/>
            <ac:picMk id="2051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13:39.820" v="2304" actId="1076"/>
        <pc:sldMkLst>
          <pc:docMk/>
          <pc:sldMk cId="3549258176" sldId="305"/>
        </pc:sldMkLst>
        <pc:spChg chg="mod">
          <ac:chgData name="Duc Nguyen" userId="b1ad1b47-ce76-494b-bd93-13bdca935b23" providerId="ADAL" clId="{AA78A9B6-4DF9-44BD-AF71-907AB26BB1DE}" dt="2020-10-26T02:13:39.820" v="2304" actId="1076"/>
          <ac:spMkLst>
            <pc:docMk/>
            <pc:sldMk cId="3549258176" sldId="305"/>
            <ac:spMk id="12" creationId="{018E4238-CC4F-4B5F-A6D2-E37D1BE4FCA7}"/>
          </ac:spMkLst>
        </pc:spChg>
        <pc:picChg chg="mod">
          <ac:chgData name="Duc Nguyen" userId="b1ad1b47-ce76-494b-bd93-13bdca935b23" providerId="ADAL" clId="{AA78A9B6-4DF9-44BD-AF71-907AB26BB1DE}" dt="2020-10-16T11:23:58.278" v="1705" actId="1076"/>
          <ac:picMkLst>
            <pc:docMk/>
            <pc:sldMk cId="3549258176" sldId="305"/>
            <ac:picMk id="7" creationId="{00000000-0000-0000-0000-000000000000}"/>
          </ac:picMkLst>
        </pc:picChg>
        <pc:picChg chg="mod">
          <ac:chgData name="Duc Nguyen" userId="b1ad1b47-ce76-494b-bd93-13bdca935b23" providerId="ADAL" clId="{AA78A9B6-4DF9-44BD-AF71-907AB26BB1DE}" dt="2020-10-16T11:23:42.941" v="1685" actId="1076"/>
          <ac:picMkLst>
            <pc:docMk/>
            <pc:sldMk cId="3549258176" sldId="305"/>
            <ac:picMk id="15" creationId="{00000000-0000-0000-0000-000000000000}"/>
          </ac:picMkLst>
        </pc:picChg>
        <pc:picChg chg="add del mod">
          <ac:chgData name="Duc Nguyen" userId="b1ad1b47-ce76-494b-bd93-13bdca935b23" providerId="ADAL" clId="{AA78A9B6-4DF9-44BD-AF71-907AB26BB1DE}" dt="2020-10-16T11:23:57.866" v="1704"/>
          <ac:picMkLst>
            <pc:docMk/>
            <pc:sldMk cId="3549258176" sldId="305"/>
            <ac:picMk id="2050" creationId="{E7956264-2FD0-401E-81BB-83329E6235BE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2:26.246" v="2915"/>
        <pc:sldMkLst>
          <pc:docMk/>
          <pc:sldMk cId="83145993" sldId="306"/>
        </pc:sldMkLst>
        <pc:spChg chg="add ord">
          <ac:chgData name="Duc Nguyen" userId="b1ad1b47-ce76-494b-bd93-13bdca935b23" providerId="ADAL" clId="{AA78A9B6-4DF9-44BD-AF71-907AB26BB1DE}" dt="2020-10-26T02:14:51.270" v="2375" actId="171"/>
          <ac:spMkLst>
            <pc:docMk/>
            <pc:sldMk cId="83145993" sldId="306"/>
            <ac:spMk id="4" creationId="{8E844710-6309-48CE-B0EC-5361AFA527CF}"/>
          </ac:spMkLst>
        </pc:spChg>
        <pc:spChg chg="mod">
          <ac:chgData name="Duc Nguyen" userId="b1ad1b47-ce76-494b-bd93-13bdca935b23" providerId="ADAL" clId="{AA78A9B6-4DF9-44BD-AF71-907AB26BB1DE}" dt="2020-10-26T02:32:26.246" v="2915"/>
          <ac:spMkLst>
            <pc:docMk/>
            <pc:sldMk cId="83145993" sldId="306"/>
            <ac:spMk id="56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4:49.477" v="2372" actId="478"/>
          <ac:spMkLst>
            <pc:docMk/>
            <pc:sldMk cId="83145993" sldId="306"/>
            <ac:spMk id="58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8:05.390" v="90" actId="22"/>
          <ac:picMkLst>
            <pc:docMk/>
            <pc:sldMk cId="83145993" sldId="306"/>
            <ac:picMk id="2" creationId="{1DE1891C-9F6F-47F4-A87C-5C13D63E40B0}"/>
          </ac:picMkLst>
        </pc:picChg>
        <pc:picChg chg="del">
          <ac:chgData name="Duc Nguyen" userId="b1ad1b47-ce76-494b-bd93-13bdca935b23" providerId="ADAL" clId="{AA78A9B6-4DF9-44BD-AF71-907AB26BB1DE}" dt="2020-10-16T02:58:05.117" v="89" actId="478"/>
          <ac:picMkLst>
            <pc:docMk/>
            <pc:sldMk cId="83145993" sldId="306"/>
            <ac:picMk id="30" creationId="{00000000-0000-0000-0000-000000000000}"/>
          </ac:picMkLst>
        </pc:picChg>
      </pc:sldChg>
      <pc:sldChg chg="addSp delSp mod">
        <pc:chgData name="Duc Nguyen" userId="b1ad1b47-ce76-494b-bd93-13bdca935b23" providerId="ADAL" clId="{AA78A9B6-4DF9-44BD-AF71-907AB26BB1DE}" dt="2020-10-26T02:15:26.002" v="2407" actId="21"/>
        <pc:sldMkLst>
          <pc:docMk/>
          <pc:sldMk cId="476262990" sldId="310"/>
        </pc:sldMkLst>
        <pc:spChg chg="del">
          <ac:chgData name="Duc Nguyen" userId="b1ad1b47-ce76-494b-bd93-13bdca935b23" providerId="ADAL" clId="{AA78A9B6-4DF9-44BD-AF71-907AB26BB1DE}" dt="2020-10-26T02:15:26.002" v="2407" actId="21"/>
          <ac:spMkLst>
            <pc:docMk/>
            <pc:sldMk cId="476262990" sldId="310"/>
            <ac:spMk id="9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5:24.995" v="2406" actId="21"/>
          <ac:spMkLst>
            <pc:docMk/>
            <pc:sldMk cId="476262990" sldId="310"/>
            <ac:spMk id="12" creationId="{018E4238-CC4F-4B5F-A6D2-E37D1BE4FCA7}"/>
          </ac:spMkLst>
        </pc:spChg>
        <pc:picChg chg="del">
          <ac:chgData name="Duc Nguyen" userId="b1ad1b47-ce76-494b-bd93-13bdca935b23" providerId="ADAL" clId="{AA78A9B6-4DF9-44BD-AF71-907AB26BB1DE}" dt="2020-10-16T02:58:23.449" v="103" actId="478"/>
          <ac:picMkLst>
            <pc:docMk/>
            <pc:sldMk cId="476262990" sldId="310"/>
            <ac:picMk id="2" creationId="{00000000-0000-0000-0000-000000000000}"/>
          </ac:picMkLst>
        </pc:picChg>
        <pc:picChg chg="add">
          <ac:chgData name="Duc Nguyen" userId="b1ad1b47-ce76-494b-bd93-13bdca935b23" providerId="ADAL" clId="{AA78A9B6-4DF9-44BD-AF71-907AB26BB1DE}" dt="2020-10-16T02:58:23.727" v="104" actId="22"/>
          <ac:picMkLst>
            <pc:docMk/>
            <pc:sldMk cId="476262990" sldId="310"/>
            <ac:picMk id="3" creationId="{0AEA1EE5-09C5-4437-AD7D-E656258B1EDF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8:14.565" v="3212" actId="14100"/>
        <pc:sldMkLst>
          <pc:docMk/>
          <pc:sldMk cId="2558547312" sldId="311"/>
        </pc:sldMkLst>
        <pc:spChg chg="add ord">
          <ac:chgData name="Duc Nguyen" userId="b1ad1b47-ce76-494b-bd93-13bdca935b23" providerId="ADAL" clId="{AA78A9B6-4DF9-44BD-AF71-907AB26BB1DE}" dt="2020-10-26T02:14:33.373" v="2347" actId="171"/>
          <ac:spMkLst>
            <pc:docMk/>
            <pc:sldMk cId="2558547312" sldId="311"/>
            <ac:spMk id="3" creationId="{0720471C-181B-4267-98C8-A1A090EC7C31}"/>
          </ac:spMkLst>
        </pc:spChg>
        <pc:spChg chg="mod">
          <ac:chgData name="Duc Nguyen" userId="b1ad1b47-ce76-494b-bd93-13bdca935b23" providerId="ADAL" clId="{AA78A9B6-4DF9-44BD-AF71-907AB26BB1DE}" dt="2020-10-26T02:38:14.565" v="3212" actId="14100"/>
          <ac:spMkLst>
            <pc:docMk/>
            <pc:sldMk cId="2558547312" sldId="311"/>
            <ac:spMk id="17" creationId="{00000000-0000-0000-0000-000000000000}"/>
          </ac:spMkLst>
        </pc:spChg>
        <pc:spChg chg="add del">
          <ac:chgData name="Duc Nguyen" userId="b1ad1b47-ce76-494b-bd93-13bdca935b23" providerId="ADAL" clId="{AA78A9B6-4DF9-44BD-AF71-907AB26BB1DE}" dt="2020-10-26T02:14:31.439" v="2341" actId="478"/>
          <ac:spMkLst>
            <pc:docMk/>
            <pc:sldMk cId="2558547312" sldId="311"/>
            <ac:spMk id="36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7:52.710" v="81" actId="22"/>
          <ac:picMkLst>
            <pc:docMk/>
            <pc:sldMk cId="2558547312" sldId="311"/>
            <ac:picMk id="2" creationId="{58220CB4-7A72-4CD9-9682-61268C2E952C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2:19.728" v="2912"/>
        <pc:sldMkLst>
          <pc:docMk/>
          <pc:sldMk cId="1649103842" sldId="313"/>
        </pc:sldMkLst>
        <pc:spChg chg="add ord">
          <ac:chgData name="Duc Nguyen" userId="b1ad1b47-ce76-494b-bd93-13bdca935b23" providerId="ADAL" clId="{AA78A9B6-4DF9-44BD-AF71-907AB26BB1DE}" dt="2020-10-26T02:14:54.565" v="2379" actId="171"/>
          <ac:spMkLst>
            <pc:docMk/>
            <pc:sldMk cId="1649103842" sldId="313"/>
            <ac:spMk id="4" creationId="{01B6114A-9E07-42C2-81F7-108291644F33}"/>
          </ac:spMkLst>
        </pc:spChg>
        <pc:spChg chg="mod">
          <ac:chgData name="Duc Nguyen" userId="b1ad1b47-ce76-494b-bd93-13bdca935b23" providerId="ADAL" clId="{AA78A9B6-4DF9-44BD-AF71-907AB26BB1DE}" dt="2020-10-26T02:32:19.728" v="2912"/>
          <ac:spMkLst>
            <pc:docMk/>
            <pc:sldMk cId="1649103842" sldId="313"/>
            <ac:spMk id="56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4:52.947" v="2376" actId="478"/>
          <ac:spMkLst>
            <pc:docMk/>
            <pc:sldMk cId="1649103842" sldId="313"/>
            <ac:spMk id="58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8:07.788" v="92" actId="22"/>
          <ac:picMkLst>
            <pc:docMk/>
            <pc:sldMk cId="1649103842" sldId="313"/>
            <ac:picMk id="2" creationId="{A588DCEA-5190-459E-B110-8AF356F4349F}"/>
          </ac:picMkLst>
        </pc:picChg>
        <pc:picChg chg="del">
          <ac:chgData name="Duc Nguyen" userId="b1ad1b47-ce76-494b-bd93-13bdca935b23" providerId="ADAL" clId="{AA78A9B6-4DF9-44BD-AF71-907AB26BB1DE}" dt="2020-10-16T02:58:07.565" v="91" actId="478"/>
          <ac:picMkLst>
            <pc:docMk/>
            <pc:sldMk cId="1649103842" sldId="313"/>
            <ac:picMk id="72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9:34:52.149" v="3473" actId="22"/>
        <pc:sldMkLst>
          <pc:docMk/>
          <pc:sldMk cId="229456857" sldId="314"/>
        </pc:sldMkLst>
        <pc:spChg chg="add del">
          <ac:chgData name="Duc Nguyen" userId="b1ad1b47-ce76-494b-bd93-13bdca935b23" providerId="ADAL" clId="{AA78A9B6-4DF9-44BD-AF71-907AB26BB1DE}" dt="2020-10-26T02:18:48.932" v="2536" actId="22"/>
          <ac:spMkLst>
            <pc:docMk/>
            <pc:sldMk cId="229456857" sldId="314"/>
            <ac:spMk id="2" creationId="{B9537CC3-D229-4BDC-9164-3EB14E832F92}"/>
          </ac:spMkLst>
        </pc:spChg>
        <pc:spChg chg="add del">
          <ac:chgData name="Duc Nguyen" userId="b1ad1b47-ce76-494b-bd93-13bdca935b23" providerId="ADAL" clId="{AA78A9B6-4DF9-44BD-AF71-907AB26BB1DE}" dt="2020-10-26T02:24:48.033" v="2673" actId="478"/>
          <ac:spMkLst>
            <pc:docMk/>
            <pc:sldMk cId="229456857" sldId="314"/>
            <ac:spMk id="4" creationId="{B07C7B48-8FB4-46CF-80BD-96962073BD5B}"/>
          </ac:spMkLst>
        </pc:spChg>
        <pc:spChg chg="add del mod">
          <ac:chgData name="Duc Nguyen" userId="b1ad1b47-ce76-494b-bd93-13bdca935b23" providerId="ADAL" clId="{AA78A9B6-4DF9-44BD-AF71-907AB26BB1DE}" dt="2020-10-26T02:24:54.256" v="2681"/>
          <ac:spMkLst>
            <pc:docMk/>
            <pc:sldMk cId="229456857" sldId="314"/>
            <ac:spMk id="5" creationId="{6A376DAA-AFC9-464D-9A78-C2C4B7966CB2}"/>
          </ac:spMkLst>
        </pc:spChg>
        <pc:spChg chg="add del">
          <ac:chgData name="Duc Nguyen" userId="b1ad1b47-ce76-494b-bd93-13bdca935b23" providerId="ADAL" clId="{AA78A9B6-4DF9-44BD-AF71-907AB26BB1DE}" dt="2020-10-26T02:19:45.179" v="2574" actId="21"/>
          <ac:spMkLst>
            <pc:docMk/>
            <pc:sldMk cId="229456857" sldId="314"/>
            <ac:spMk id="7" creationId="{00000000-0000-0000-0000-000000000000}"/>
          </ac:spMkLst>
        </pc:spChg>
        <pc:spChg chg="add">
          <ac:chgData name="Duc Nguyen" userId="b1ad1b47-ce76-494b-bd93-13bdca935b23" providerId="ADAL" clId="{AA78A9B6-4DF9-44BD-AF71-907AB26BB1DE}" dt="2020-10-26T02:24:48.319" v="2674" actId="22"/>
          <ac:spMkLst>
            <pc:docMk/>
            <pc:sldMk cId="229456857" sldId="314"/>
            <ac:spMk id="11" creationId="{4A483B4A-0FCC-4693-B0AD-CCBA55DA946F}"/>
          </ac:spMkLst>
        </pc:spChg>
        <pc:spChg chg="mod">
          <ac:chgData name="Duc Nguyen" userId="b1ad1b47-ce76-494b-bd93-13bdca935b23" providerId="ADAL" clId="{AA78A9B6-4DF9-44BD-AF71-907AB26BB1DE}" dt="2020-10-26T02:19:44.698" v="2571" actId="1076"/>
          <ac:spMkLst>
            <pc:docMk/>
            <pc:sldMk cId="229456857" sldId="314"/>
            <ac:spMk id="13" creationId="{00000000-0000-0000-0000-000000000000}"/>
          </ac:spMkLst>
        </pc:spChg>
        <pc:spChg chg="add del mod">
          <ac:chgData name="Duc Nguyen" userId="b1ad1b47-ce76-494b-bd93-13bdca935b23" providerId="ADAL" clId="{AA78A9B6-4DF9-44BD-AF71-907AB26BB1DE}" dt="2020-10-26T02:53:42.850" v="3216" actId="21"/>
          <ac:spMkLst>
            <pc:docMk/>
            <pc:sldMk cId="229456857" sldId="314"/>
            <ac:spMk id="23" creationId="{F412084F-FFD5-4C54-800D-B6E66E352ED6}"/>
          </ac:spMkLst>
        </pc:spChg>
        <pc:spChg chg="add del mod">
          <ac:chgData name="Duc Nguyen" userId="b1ad1b47-ce76-494b-bd93-13bdca935b23" providerId="ADAL" clId="{AA78A9B6-4DF9-44BD-AF71-907AB26BB1DE}" dt="2020-10-26T02:54:21.220" v="3265" actId="478"/>
          <ac:spMkLst>
            <pc:docMk/>
            <pc:sldMk cId="229456857" sldId="314"/>
            <ac:spMk id="27" creationId="{B9DAB35D-DFD5-40AE-A10D-4EEEF302379B}"/>
          </ac:spMkLst>
        </pc:spChg>
        <pc:spChg chg="add">
          <ac:chgData name="Duc Nguyen" userId="b1ad1b47-ce76-494b-bd93-13bdca935b23" providerId="ADAL" clId="{AA78A9B6-4DF9-44BD-AF71-907AB26BB1DE}" dt="2020-10-26T02:54:21.450" v="3266" actId="22"/>
          <ac:spMkLst>
            <pc:docMk/>
            <pc:sldMk cId="229456857" sldId="314"/>
            <ac:spMk id="29" creationId="{A4C69BBC-2381-4C58-A189-E81399AD44A6}"/>
          </ac:spMkLst>
        </pc:spChg>
        <pc:picChg chg="add del mod">
          <ac:chgData name="Duc Nguyen" userId="b1ad1b47-ce76-494b-bd93-13bdca935b23" providerId="ADAL" clId="{AA78A9B6-4DF9-44BD-AF71-907AB26BB1DE}" dt="2020-10-26T09:34:05.452" v="3471" actId="21"/>
          <ac:picMkLst>
            <pc:docMk/>
            <pc:sldMk cId="229456857" sldId="314"/>
            <ac:picMk id="2" creationId="{0F92F8EE-6A7D-49B9-85BB-64BD6FA02203}"/>
          </ac:picMkLst>
        </pc:picChg>
        <pc:picChg chg="add del">
          <ac:chgData name="Duc Nguyen" userId="b1ad1b47-ce76-494b-bd93-13bdca935b23" providerId="ADAL" clId="{AA78A9B6-4DF9-44BD-AF71-907AB26BB1DE}" dt="2020-10-16T02:57:33.330" v="68" actId="478"/>
          <ac:picMkLst>
            <pc:docMk/>
            <pc:sldMk cId="229456857" sldId="314"/>
            <ac:picMk id="2" creationId="{F5939735-01F1-4E12-8956-9C778DD7CCB2}"/>
          </ac:picMkLst>
        </pc:picChg>
        <pc:picChg chg="add">
          <ac:chgData name="Duc Nguyen" userId="b1ad1b47-ce76-494b-bd93-13bdca935b23" providerId="ADAL" clId="{AA78A9B6-4DF9-44BD-AF71-907AB26BB1DE}" dt="2020-10-16T02:57:33.525" v="69" actId="22"/>
          <ac:picMkLst>
            <pc:docMk/>
            <pc:sldMk cId="229456857" sldId="314"/>
            <ac:picMk id="3" creationId="{168FD413-7076-4860-945E-560257131668}"/>
          </ac:picMkLst>
        </pc:picChg>
        <pc:picChg chg="add">
          <ac:chgData name="Duc Nguyen" userId="b1ad1b47-ce76-494b-bd93-13bdca935b23" providerId="ADAL" clId="{AA78A9B6-4DF9-44BD-AF71-907AB26BB1DE}" dt="2020-10-26T09:34:52.149" v="3473" actId="22"/>
          <ac:picMkLst>
            <pc:docMk/>
            <pc:sldMk cId="229456857" sldId="314"/>
            <ac:picMk id="4" creationId="{2B4A7A79-4DBE-4306-8D40-A63DA2627B03}"/>
          </ac:picMkLst>
        </pc:picChg>
        <pc:picChg chg="add">
          <ac:chgData name="Duc Nguyen" userId="b1ad1b47-ce76-494b-bd93-13bdca935b23" providerId="ADAL" clId="{AA78A9B6-4DF9-44BD-AF71-907AB26BB1DE}" dt="2020-10-26T09:34:52.149" v="3473" actId="22"/>
          <ac:picMkLst>
            <pc:docMk/>
            <pc:sldMk cId="229456857" sldId="314"/>
            <ac:picMk id="5" creationId="{5E9F5179-46BA-4F72-8272-DEC8BDFF1106}"/>
          </ac:picMkLst>
        </pc:picChg>
        <pc:picChg chg="add del mod">
          <ac:chgData name="Duc Nguyen" userId="b1ad1b47-ce76-494b-bd93-13bdca935b23" providerId="ADAL" clId="{AA78A9B6-4DF9-44BD-AF71-907AB26BB1DE}" dt="2020-10-26T02:21:16.669" v="2614" actId="478"/>
          <ac:picMkLst>
            <pc:docMk/>
            <pc:sldMk cId="229456857" sldId="314"/>
            <ac:picMk id="6" creationId="{215BBB4C-DE64-44AA-AC4F-2E281D978DE1}"/>
          </ac:picMkLst>
        </pc:picChg>
        <pc:picChg chg="add">
          <ac:chgData name="Duc Nguyen" userId="b1ad1b47-ce76-494b-bd93-13bdca935b23" providerId="ADAL" clId="{AA78A9B6-4DF9-44BD-AF71-907AB26BB1DE}" dt="2020-10-26T09:34:52.149" v="3473" actId="22"/>
          <ac:picMkLst>
            <pc:docMk/>
            <pc:sldMk cId="229456857" sldId="314"/>
            <ac:picMk id="6" creationId="{B295B9C8-A4A3-482E-B369-EDD1DB9C449A}"/>
          </ac:picMkLst>
        </pc:picChg>
        <pc:picChg chg="add del">
          <ac:chgData name="Duc Nguyen" userId="b1ad1b47-ce76-494b-bd93-13bdca935b23" providerId="ADAL" clId="{AA78A9B6-4DF9-44BD-AF71-907AB26BB1DE}" dt="2020-10-26T09:34:51.924" v="3472" actId="478"/>
          <ac:picMkLst>
            <pc:docMk/>
            <pc:sldMk cId="229456857" sldId="314"/>
            <ac:picMk id="8" creationId="{BE03EC21-A901-4A0A-8671-99353DD818C5}"/>
          </ac:picMkLst>
        </pc:picChg>
        <pc:picChg chg="add del">
          <ac:chgData name="Duc Nguyen" userId="b1ad1b47-ce76-494b-bd93-13bdca935b23" providerId="ADAL" clId="{AA78A9B6-4DF9-44BD-AF71-907AB26BB1DE}" dt="2020-10-26T09:34:51.924" v="3472" actId="478"/>
          <ac:picMkLst>
            <pc:docMk/>
            <pc:sldMk cId="229456857" sldId="314"/>
            <ac:picMk id="9" creationId="{08C339F8-6573-4A75-B890-64DF522F4FFE}"/>
          </ac:picMkLst>
        </pc:picChg>
        <pc:picChg chg="del">
          <ac:chgData name="Duc Nguyen" userId="b1ad1b47-ce76-494b-bd93-13bdca935b23" providerId="ADAL" clId="{AA78A9B6-4DF9-44BD-AF71-907AB26BB1DE}" dt="2020-10-16T02:57:27.865" v="66" actId="478"/>
          <ac:picMkLst>
            <pc:docMk/>
            <pc:sldMk cId="229456857" sldId="314"/>
            <ac:picMk id="11" creationId="{00000000-0000-0000-0000-000000000000}"/>
          </ac:picMkLst>
        </pc:picChg>
        <pc:picChg chg="add del">
          <ac:chgData name="Duc Nguyen" userId="b1ad1b47-ce76-494b-bd93-13bdca935b23" providerId="ADAL" clId="{AA78A9B6-4DF9-44BD-AF71-907AB26BB1DE}" dt="2020-10-26T02:19:45.022" v="2573" actId="21"/>
          <ac:picMkLst>
            <pc:docMk/>
            <pc:sldMk cId="229456857" sldId="314"/>
            <ac:picMk id="12" creationId="{00000000-0000-0000-0000-000000000000}"/>
          </ac:picMkLst>
        </pc:picChg>
        <pc:picChg chg="add del mod">
          <ac:chgData name="Duc Nguyen" userId="b1ad1b47-ce76-494b-bd93-13bdca935b23" providerId="ADAL" clId="{AA78A9B6-4DF9-44BD-AF71-907AB26BB1DE}" dt="2020-10-26T02:21:14.489" v="2613" actId="478"/>
          <ac:picMkLst>
            <pc:docMk/>
            <pc:sldMk cId="229456857" sldId="314"/>
            <ac:picMk id="20" creationId="{E2195137-FC30-4544-BEA5-151D60365A81}"/>
          </ac:picMkLst>
        </pc:picChg>
        <pc:picChg chg="add del mod">
          <ac:chgData name="Duc Nguyen" userId="b1ad1b47-ce76-494b-bd93-13bdca935b23" providerId="ADAL" clId="{AA78A9B6-4DF9-44BD-AF71-907AB26BB1DE}" dt="2020-10-26T02:21:14.489" v="2613" actId="478"/>
          <ac:picMkLst>
            <pc:docMk/>
            <pc:sldMk cId="229456857" sldId="314"/>
            <ac:picMk id="21" creationId="{E3E3D81C-46C9-4CFE-A6B9-4AC71A3A0E7C}"/>
          </ac:picMkLst>
        </pc:picChg>
        <pc:picChg chg="add">
          <ac:chgData name="Duc Nguyen" userId="b1ad1b47-ce76-494b-bd93-13bdca935b23" providerId="ADAL" clId="{AA78A9B6-4DF9-44BD-AF71-907AB26BB1DE}" dt="2020-10-26T02:24:48.319" v="2674" actId="22"/>
          <ac:picMkLst>
            <pc:docMk/>
            <pc:sldMk cId="229456857" sldId="314"/>
            <ac:picMk id="25" creationId="{33EA81A1-6BC9-4A76-9373-8688DF98D61F}"/>
          </ac:picMkLst>
        </pc:picChg>
        <pc:picChg chg="del mod">
          <ac:chgData name="Duc Nguyen" userId="b1ad1b47-ce76-494b-bd93-13bdca935b23" providerId="ADAL" clId="{AA78A9B6-4DF9-44BD-AF71-907AB26BB1DE}" dt="2020-10-26T02:20:11.115" v="2585" actId="478"/>
          <ac:picMkLst>
            <pc:docMk/>
            <pc:sldMk cId="229456857" sldId="314"/>
            <ac:picMk id="2050" creationId="{00000000-0000-0000-0000-000000000000}"/>
          </ac:picMkLst>
        </pc:picChg>
        <pc:picChg chg="del mod">
          <ac:chgData name="Duc Nguyen" userId="b1ad1b47-ce76-494b-bd93-13bdca935b23" providerId="ADAL" clId="{AA78A9B6-4DF9-44BD-AF71-907AB26BB1DE}" dt="2020-10-26T02:21:16.669" v="2614" actId="478"/>
          <ac:picMkLst>
            <pc:docMk/>
            <pc:sldMk cId="229456857" sldId="314"/>
            <ac:picMk id="2053" creationId="{00000000-0000-0000-0000-000000000000}"/>
          </ac:picMkLst>
        </pc:picChg>
        <pc:picChg chg="add del">
          <ac:chgData name="Duc Nguyen" userId="b1ad1b47-ce76-494b-bd93-13bdca935b23" providerId="ADAL" clId="{AA78A9B6-4DF9-44BD-AF71-907AB26BB1DE}" dt="2020-10-26T02:20:13.404" v="2586" actId="478"/>
          <ac:picMkLst>
            <pc:docMk/>
            <pc:sldMk cId="229456857" sldId="314"/>
            <ac:picMk id="4098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7:42.671" v="3165"/>
        <pc:sldMkLst>
          <pc:docMk/>
          <pc:sldMk cId="1313327945" sldId="315"/>
        </pc:sldMkLst>
        <pc:spChg chg="add mod ord">
          <ac:chgData name="Duc Nguyen" userId="b1ad1b47-ce76-494b-bd93-13bdca935b23" providerId="ADAL" clId="{AA78A9B6-4DF9-44BD-AF71-907AB26BB1DE}" dt="2020-10-26T02:15:06.725" v="2390" actId="171"/>
          <ac:spMkLst>
            <pc:docMk/>
            <pc:sldMk cId="1313327945" sldId="315"/>
            <ac:spMk id="4" creationId="{EF9E8ADB-F240-4DD3-BE91-6E769938FE80}"/>
          </ac:spMkLst>
        </pc:spChg>
        <pc:spChg chg="mod">
          <ac:chgData name="Duc Nguyen" userId="b1ad1b47-ce76-494b-bd93-13bdca935b23" providerId="ADAL" clId="{AA78A9B6-4DF9-44BD-AF71-907AB26BB1DE}" dt="2020-10-26T02:37:42.671" v="3165"/>
          <ac:spMkLst>
            <pc:docMk/>
            <pc:sldMk cId="1313327945" sldId="315"/>
            <ac:spMk id="56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4:56.717" v="2380" actId="478"/>
          <ac:spMkLst>
            <pc:docMk/>
            <pc:sldMk cId="1313327945" sldId="315"/>
            <ac:spMk id="58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8:09.667" v="93" actId="22"/>
          <ac:picMkLst>
            <pc:docMk/>
            <pc:sldMk cId="1313327945" sldId="315"/>
            <ac:picMk id="3" creationId="{7CED3ED3-B28E-42D2-89B0-F93CB4951268}"/>
          </ac:picMkLst>
        </pc:picChg>
      </pc:sldChg>
      <pc:sldChg chg="addSp modSp mod">
        <pc:chgData name="Duc Nguyen" userId="b1ad1b47-ce76-494b-bd93-13bdca935b23" providerId="ADAL" clId="{AA78A9B6-4DF9-44BD-AF71-907AB26BB1DE}" dt="2020-10-26T02:37:35.582" v="3162"/>
        <pc:sldMkLst>
          <pc:docMk/>
          <pc:sldMk cId="1682050362" sldId="316"/>
        </pc:sldMkLst>
        <pc:spChg chg="mod">
          <ac:chgData name="Duc Nguyen" userId="b1ad1b47-ce76-494b-bd93-13bdca935b23" providerId="ADAL" clId="{AA78A9B6-4DF9-44BD-AF71-907AB26BB1DE}" dt="2020-10-26T02:37:12.830" v="3156"/>
          <ac:spMkLst>
            <pc:docMk/>
            <pc:sldMk cId="1682050362" sldId="316"/>
            <ac:spMk id="11" creationId="{00000000-0000-0000-0000-000000000000}"/>
          </ac:spMkLst>
        </pc:spChg>
        <pc:spChg chg="mod">
          <ac:chgData name="Duc Nguyen" userId="b1ad1b47-ce76-494b-bd93-13bdca935b23" providerId="ADAL" clId="{AA78A9B6-4DF9-44BD-AF71-907AB26BB1DE}" dt="2020-10-26T02:37:35.582" v="3162"/>
          <ac:spMkLst>
            <pc:docMk/>
            <pc:sldMk cId="1682050362" sldId="316"/>
            <ac:spMk id="12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8:11.447" v="94" actId="22"/>
          <ac:picMkLst>
            <pc:docMk/>
            <pc:sldMk cId="1682050362" sldId="316"/>
            <ac:picMk id="2" creationId="{5A744048-B631-4613-A7B7-455513293927}"/>
          </ac:picMkLst>
        </pc:picChg>
        <pc:picChg chg="add">
          <ac:chgData name="Duc Nguyen" userId="b1ad1b47-ce76-494b-bd93-13bdca935b23" providerId="ADAL" clId="{AA78A9B6-4DF9-44BD-AF71-907AB26BB1DE}" dt="2020-10-26T02:37:30.801" v="3161" actId="22"/>
          <ac:picMkLst>
            <pc:docMk/>
            <pc:sldMk cId="1682050362" sldId="316"/>
            <ac:picMk id="3" creationId="{38E49B55-3705-4D18-89E0-1FCC6F1961FC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7:28.744" v="3160"/>
        <pc:sldMkLst>
          <pc:docMk/>
          <pc:sldMk cId="1301926397" sldId="317"/>
        </pc:sldMkLst>
        <pc:spChg chg="add ord">
          <ac:chgData name="Duc Nguyen" userId="b1ad1b47-ce76-494b-bd93-13bdca935b23" providerId="ADAL" clId="{AA78A9B6-4DF9-44BD-AF71-907AB26BB1DE}" dt="2020-10-26T02:15:10.509" v="2399" actId="171"/>
          <ac:spMkLst>
            <pc:docMk/>
            <pc:sldMk cId="1301926397" sldId="317"/>
            <ac:spMk id="3" creationId="{C9491B7C-F842-4092-97EA-227F083CA3C0}"/>
          </ac:spMkLst>
        </pc:spChg>
        <pc:spChg chg="mod">
          <ac:chgData name="Duc Nguyen" userId="b1ad1b47-ce76-494b-bd93-13bdca935b23" providerId="ADAL" clId="{AA78A9B6-4DF9-44BD-AF71-907AB26BB1DE}" dt="2020-10-26T02:37:28.744" v="3160"/>
          <ac:spMkLst>
            <pc:docMk/>
            <pc:sldMk cId="1301926397" sldId="317"/>
            <ac:spMk id="56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5:08.261" v="2391" actId="478"/>
          <ac:spMkLst>
            <pc:docMk/>
            <pc:sldMk cId="1301926397" sldId="317"/>
            <ac:spMk id="58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8:12.449" v="95" actId="22"/>
          <ac:picMkLst>
            <pc:docMk/>
            <pc:sldMk cId="1301926397" sldId="317"/>
            <ac:picMk id="2" creationId="{4CA71C1E-CF39-4CB9-872A-4384A6A0C2C8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7:16.159" v="3157" actId="20577"/>
        <pc:sldMkLst>
          <pc:docMk/>
          <pc:sldMk cId="3062063289" sldId="319"/>
        </pc:sldMkLst>
        <pc:spChg chg="add mod">
          <ac:chgData name="Duc Nguyen" userId="b1ad1b47-ce76-494b-bd93-13bdca935b23" providerId="ADAL" clId="{AA78A9B6-4DF9-44BD-AF71-907AB26BB1DE}" dt="2020-10-26T02:37:16.159" v="3157" actId="20577"/>
          <ac:spMkLst>
            <pc:docMk/>
            <pc:sldMk cId="3062063289" sldId="319"/>
            <ac:spMk id="3" creationId="{CF6AC170-C099-4AE7-B385-EBF7AD1518DF}"/>
          </ac:spMkLst>
        </pc:spChg>
        <pc:picChg chg="add del">
          <ac:chgData name="Duc Nguyen" userId="b1ad1b47-ce76-494b-bd93-13bdca935b23" providerId="ADAL" clId="{AA78A9B6-4DF9-44BD-AF71-907AB26BB1DE}" dt="2020-10-16T02:58:15.246" v="98" actId="22"/>
          <ac:picMkLst>
            <pc:docMk/>
            <pc:sldMk cId="3062063289" sldId="319"/>
            <ac:picMk id="3" creationId="{486B91AB-AE1C-4250-AEBF-274442CBA2ED}"/>
          </ac:picMkLst>
        </pc:picChg>
        <pc:picChg chg="add">
          <ac:chgData name="Duc Nguyen" userId="b1ad1b47-ce76-494b-bd93-13bdca935b23" providerId="ADAL" clId="{AA78A9B6-4DF9-44BD-AF71-907AB26BB1DE}" dt="2020-10-16T02:58:19.380" v="100" actId="22"/>
          <ac:picMkLst>
            <pc:docMk/>
            <pc:sldMk cId="3062063289" sldId="319"/>
            <ac:picMk id="6" creationId="{E90A1395-96E0-4CA8-B57D-A1F9028375A7}"/>
          </ac:picMkLst>
        </pc:picChg>
        <pc:picChg chg="del">
          <ac:chgData name="Duc Nguyen" userId="b1ad1b47-ce76-494b-bd93-13bdca935b23" providerId="ADAL" clId="{AA78A9B6-4DF9-44BD-AF71-907AB26BB1DE}" dt="2020-10-16T02:58:19.097" v="99" actId="478"/>
          <ac:picMkLst>
            <pc:docMk/>
            <pc:sldMk cId="3062063289" sldId="319"/>
            <ac:picMk id="7" creationId="{00000000-0000-0000-0000-000000000000}"/>
          </ac:picMkLst>
        </pc:picChg>
      </pc:sldChg>
      <pc:sldChg chg="addSp delSp mod">
        <pc:chgData name="Duc Nguyen" userId="b1ad1b47-ce76-494b-bd93-13bdca935b23" providerId="ADAL" clId="{AA78A9B6-4DF9-44BD-AF71-907AB26BB1DE}" dt="2020-10-16T02:58:21.802" v="102" actId="22"/>
        <pc:sldMkLst>
          <pc:docMk/>
          <pc:sldMk cId="2969664325" sldId="320"/>
        </pc:sldMkLst>
        <pc:picChg chg="add">
          <ac:chgData name="Duc Nguyen" userId="b1ad1b47-ce76-494b-bd93-13bdca935b23" providerId="ADAL" clId="{AA78A9B6-4DF9-44BD-AF71-907AB26BB1DE}" dt="2020-10-16T02:58:21.802" v="102" actId="22"/>
          <ac:picMkLst>
            <pc:docMk/>
            <pc:sldMk cId="2969664325" sldId="320"/>
            <ac:picMk id="9" creationId="{277386B2-C532-4068-B4EF-8B1F9CFAF006}"/>
          </ac:picMkLst>
        </pc:picChg>
        <pc:picChg chg="del">
          <ac:chgData name="Duc Nguyen" userId="b1ad1b47-ce76-494b-bd93-13bdca935b23" providerId="ADAL" clId="{AA78A9B6-4DF9-44BD-AF71-907AB26BB1DE}" dt="2020-10-16T02:58:21.595" v="101" actId="478"/>
          <ac:picMkLst>
            <pc:docMk/>
            <pc:sldMk cId="2969664325" sldId="320"/>
            <ac:picMk id="11" creationId="{00000000-0000-0000-0000-000000000000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2:37:24.805" v="3159" actId="22"/>
        <pc:sldMkLst>
          <pc:docMk/>
          <pc:sldMk cId="1655373739" sldId="321"/>
        </pc:sldMkLst>
        <pc:spChg chg="add ord">
          <ac:chgData name="Duc Nguyen" userId="b1ad1b47-ce76-494b-bd93-13bdca935b23" providerId="ADAL" clId="{AA78A9B6-4DF9-44BD-AF71-907AB26BB1DE}" dt="2020-10-26T02:15:15.781" v="2405" actId="171"/>
          <ac:spMkLst>
            <pc:docMk/>
            <pc:sldMk cId="1655373739" sldId="321"/>
            <ac:spMk id="3" creationId="{E0834E2D-B3F7-4272-91C8-FDE68A6F4AA2}"/>
          </ac:spMkLst>
        </pc:spChg>
        <pc:spChg chg="mod">
          <ac:chgData name="Duc Nguyen" userId="b1ad1b47-ce76-494b-bd93-13bdca935b23" providerId="ADAL" clId="{AA78A9B6-4DF9-44BD-AF71-907AB26BB1DE}" dt="2020-10-26T02:37:22.536" v="3158"/>
          <ac:spMkLst>
            <pc:docMk/>
            <pc:sldMk cId="1655373739" sldId="321"/>
            <ac:spMk id="9" creationId="{00000000-0000-0000-0000-000000000000}"/>
          </ac:spMkLst>
        </pc:spChg>
        <pc:spChg chg="del">
          <ac:chgData name="Duc Nguyen" userId="b1ad1b47-ce76-494b-bd93-13bdca935b23" providerId="ADAL" clId="{AA78A9B6-4DF9-44BD-AF71-907AB26BB1DE}" dt="2020-10-26T02:15:12.837" v="2400" actId="478"/>
          <ac:spMkLst>
            <pc:docMk/>
            <pc:sldMk cId="1655373739" sldId="321"/>
            <ac:spMk id="10" creationId="{00000000-0000-0000-0000-000000000000}"/>
          </ac:spMkLst>
        </pc:spChg>
        <pc:picChg chg="add">
          <ac:chgData name="Duc Nguyen" userId="b1ad1b47-ce76-494b-bd93-13bdca935b23" providerId="ADAL" clId="{AA78A9B6-4DF9-44BD-AF71-907AB26BB1DE}" dt="2020-10-16T02:58:13.284" v="96" actId="22"/>
          <ac:picMkLst>
            <pc:docMk/>
            <pc:sldMk cId="1655373739" sldId="321"/>
            <ac:picMk id="2" creationId="{5E9B432E-018D-4347-AF4A-A0D0E1ED5343}"/>
          </ac:picMkLst>
        </pc:picChg>
        <pc:picChg chg="add">
          <ac:chgData name="Duc Nguyen" userId="b1ad1b47-ce76-494b-bd93-13bdca935b23" providerId="ADAL" clId="{AA78A9B6-4DF9-44BD-AF71-907AB26BB1DE}" dt="2020-10-26T02:37:24.805" v="3159" actId="22"/>
          <ac:picMkLst>
            <pc:docMk/>
            <pc:sldMk cId="1655373739" sldId="321"/>
            <ac:picMk id="5" creationId="{984D0B03-C1EB-43DF-B397-2785831868FA}"/>
          </ac:picMkLst>
        </pc:picChg>
      </pc:sldChg>
      <pc:sldChg chg="addSp delSp modSp mod">
        <pc:chgData name="Duc Nguyen" userId="b1ad1b47-ce76-494b-bd93-13bdca935b23" providerId="ADAL" clId="{AA78A9B6-4DF9-44BD-AF71-907AB26BB1DE}" dt="2020-10-26T09:06:56.821" v="3383" actId="20577"/>
        <pc:sldMkLst>
          <pc:docMk/>
          <pc:sldMk cId="2752384482" sldId="322"/>
        </pc:sldMkLst>
        <pc:spChg chg="add del">
          <ac:chgData name="Duc Nguyen" userId="b1ad1b47-ce76-494b-bd93-13bdca935b23" providerId="ADAL" clId="{AA78A9B6-4DF9-44BD-AF71-907AB26BB1DE}" dt="2020-10-16T02:57:00.298" v="47" actId="22"/>
          <ac:spMkLst>
            <pc:docMk/>
            <pc:sldMk cId="2752384482" sldId="322"/>
            <ac:spMk id="2" creationId="{F11591B9-FCF6-4A0A-8D29-DB858DCD9EE9}"/>
          </ac:spMkLst>
        </pc:spChg>
        <pc:spChg chg="add">
          <ac:chgData name="Duc Nguyen" userId="b1ad1b47-ce76-494b-bd93-13bdca935b23" providerId="ADAL" clId="{AA78A9B6-4DF9-44BD-AF71-907AB26BB1DE}" dt="2020-10-26T02:30:27.136" v="2731" actId="22"/>
          <ac:spMkLst>
            <pc:docMk/>
            <pc:sldMk cId="2752384482" sldId="322"/>
            <ac:spMk id="2" creationId="{F4FD579B-3BEA-4E6F-ADD2-F4247E9AF70A}"/>
          </ac:spMkLst>
        </pc:spChg>
        <pc:spChg chg="add mod">
          <ac:chgData name="Duc Nguyen" userId="b1ad1b47-ce76-494b-bd93-13bdca935b23" providerId="ADAL" clId="{AA78A9B6-4DF9-44BD-AF71-907AB26BB1DE}" dt="2020-10-26T02:30:30.706" v="2735"/>
          <ac:spMkLst>
            <pc:docMk/>
            <pc:sldMk cId="2752384482" sldId="322"/>
            <ac:spMk id="3" creationId="{8C48B7FD-7405-46EC-A4DA-20A2ED364D1B}"/>
          </ac:spMkLst>
        </pc:spChg>
        <pc:spChg chg="add del">
          <ac:chgData name="Duc Nguyen" userId="b1ad1b47-ce76-494b-bd93-13bdca935b23" providerId="ADAL" clId="{AA78A9B6-4DF9-44BD-AF71-907AB26BB1DE}" dt="2020-10-16T02:56:59.279" v="44" actId="22"/>
          <ac:spMkLst>
            <pc:docMk/>
            <pc:sldMk cId="2752384482" sldId="322"/>
            <ac:spMk id="3" creationId="{FB44EFD3-B118-4716-8B03-2263E9F20547}"/>
          </ac:spMkLst>
        </pc:spChg>
        <pc:spChg chg="del mod">
          <ac:chgData name="Duc Nguyen" userId="b1ad1b47-ce76-494b-bd93-13bdca935b23" providerId="ADAL" clId="{AA78A9B6-4DF9-44BD-AF71-907AB26BB1DE}" dt="2020-10-26T02:30:30.927" v="2737"/>
          <ac:spMkLst>
            <pc:docMk/>
            <pc:sldMk cId="2752384482" sldId="322"/>
            <ac:spMk id="4" creationId="{00000000-0000-0000-0000-000000000000}"/>
          </ac:spMkLst>
        </pc:spChg>
        <pc:spChg chg="add del mod">
          <ac:chgData name="Duc Nguyen" userId="b1ad1b47-ce76-494b-bd93-13bdca935b23" providerId="ADAL" clId="{AA78A9B6-4DF9-44BD-AF71-907AB26BB1DE}" dt="2020-10-16T03:10:06.013" v="1236" actId="21"/>
          <ac:spMkLst>
            <pc:docMk/>
            <pc:sldMk cId="2752384482" sldId="322"/>
            <ac:spMk id="5" creationId="{00000000-0000-0000-0000-000000000000}"/>
          </ac:spMkLst>
        </pc:spChg>
        <pc:spChg chg="add del mod ord">
          <ac:chgData name="Duc Nguyen" userId="b1ad1b47-ce76-494b-bd93-13bdca935b23" providerId="ADAL" clId="{AA78A9B6-4DF9-44BD-AF71-907AB26BB1DE}" dt="2020-10-26T02:30:31.914" v="2738" actId="478"/>
          <ac:spMkLst>
            <pc:docMk/>
            <pc:sldMk cId="2752384482" sldId="322"/>
            <ac:spMk id="6" creationId="{00000000-0000-0000-0000-000000000000}"/>
          </ac:spMkLst>
        </pc:spChg>
        <pc:spChg chg="add del mod">
          <ac:chgData name="Duc Nguyen" userId="b1ad1b47-ce76-494b-bd93-13bdca935b23" providerId="ADAL" clId="{AA78A9B6-4DF9-44BD-AF71-907AB26BB1DE}" dt="2020-10-16T11:25:05.648" v="1733" actId="21"/>
          <ac:spMkLst>
            <pc:docMk/>
            <pc:sldMk cId="2752384482" sldId="322"/>
            <ac:spMk id="8" creationId="{018E4238-CC4F-4B5F-A6D2-E37D1BE4FCA7}"/>
          </ac:spMkLst>
        </pc:spChg>
        <pc:spChg chg="add del mod">
          <ac:chgData name="Duc Nguyen" userId="b1ad1b47-ce76-494b-bd93-13bdca935b23" providerId="ADAL" clId="{AA78A9B6-4DF9-44BD-AF71-907AB26BB1DE}" dt="2020-10-16T02:55:34.408" v="6" actId="21"/>
          <ac:spMkLst>
            <pc:docMk/>
            <pc:sldMk cId="2752384482" sldId="322"/>
            <ac:spMk id="9" creationId="{D9126156-9410-491C-9BCD-BC5CFD7020FE}"/>
          </ac:spMkLst>
        </pc:spChg>
        <pc:spChg chg="add del mod">
          <ac:chgData name="Duc Nguyen" userId="b1ad1b47-ce76-494b-bd93-13bdca935b23" providerId="ADAL" clId="{AA78A9B6-4DF9-44BD-AF71-907AB26BB1DE}" dt="2020-10-16T03:10:52.736" v="1256" actId="21"/>
          <ac:spMkLst>
            <pc:docMk/>
            <pc:sldMk cId="2752384482" sldId="322"/>
            <ac:spMk id="17" creationId="{7B9714F0-4AF4-4F84-8D1B-0EF3501D9975}"/>
          </ac:spMkLst>
        </pc:spChg>
        <pc:spChg chg="add mod">
          <ac:chgData name="Duc Nguyen" userId="b1ad1b47-ce76-494b-bd93-13bdca935b23" providerId="ADAL" clId="{AA78A9B6-4DF9-44BD-AF71-907AB26BB1DE}" dt="2020-10-16T02:59:14.721" v="113" actId="571"/>
          <ac:spMkLst>
            <pc:docMk/>
            <pc:sldMk cId="2752384482" sldId="322"/>
            <ac:spMk id="18" creationId="{E78461AC-4923-4674-ADEF-9F1B243E05B6}"/>
          </ac:spMkLst>
        </pc:spChg>
        <pc:spChg chg="add del">
          <ac:chgData name="Duc Nguyen" userId="b1ad1b47-ce76-494b-bd93-13bdca935b23" providerId="ADAL" clId="{AA78A9B6-4DF9-44BD-AF71-907AB26BB1DE}" dt="2020-10-16T02:59:59.845" v="116" actId="22"/>
          <ac:spMkLst>
            <pc:docMk/>
            <pc:sldMk cId="2752384482" sldId="322"/>
            <ac:spMk id="20" creationId="{0F862ED4-38DA-427B-9811-085B9EE73A8C}"/>
          </ac:spMkLst>
        </pc:spChg>
        <pc:spChg chg="add del mod">
          <ac:chgData name="Duc Nguyen" userId="b1ad1b47-ce76-494b-bd93-13bdca935b23" providerId="ADAL" clId="{AA78A9B6-4DF9-44BD-AF71-907AB26BB1DE}" dt="2020-10-16T03:10:02.224" v="1235" actId="21"/>
          <ac:spMkLst>
            <pc:docMk/>
            <pc:sldMk cId="2752384482" sldId="322"/>
            <ac:spMk id="22" creationId="{445BDA9A-7CBD-4F5B-ADBF-06C9042FB452}"/>
          </ac:spMkLst>
        </pc:spChg>
        <pc:spChg chg="add mod">
          <ac:chgData name="Duc Nguyen" userId="b1ad1b47-ce76-494b-bd93-13bdca935b23" providerId="ADAL" clId="{AA78A9B6-4DF9-44BD-AF71-907AB26BB1DE}" dt="2020-10-26T09:06:56.821" v="3383" actId="20577"/>
          <ac:spMkLst>
            <pc:docMk/>
            <pc:sldMk cId="2752384482" sldId="322"/>
            <ac:spMk id="23" creationId="{B6BBD371-9D2B-494F-BA4E-3105BAD7D7DE}"/>
          </ac:spMkLst>
        </pc:spChg>
        <pc:spChg chg="add del mod">
          <ac:chgData name="Duc Nguyen" userId="b1ad1b47-ce76-494b-bd93-13bdca935b23" providerId="ADAL" clId="{AA78A9B6-4DF9-44BD-AF71-907AB26BB1DE}" dt="2020-10-16T03:11:06.576" v="1262" actId="21"/>
          <ac:spMkLst>
            <pc:docMk/>
            <pc:sldMk cId="2752384482" sldId="322"/>
            <ac:spMk id="24" creationId="{24BAB03F-01C6-40FE-BCF1-68E09856BD81}"/>
          </ac:spMkLst>
        </pc:spChg>
        <pc:spChg chg="add mod">
          <ac:chgData name="Duc Nguyen" userId="b1ad1b47-ce76-494b-bd93-13bdca935b23" providerId="ADAL" clId="{AA78A9B6-4DF9-44BD-AF71-907AB26BB1DE}" dt="2020-10-16T03:11:42.616" v="1476" actId="20577"/>
          <ac:spMkLst>
            <pc:docMk/>
            <pc:sldMk cId="2752384482" sldId="322"/>
            <ac:spMk id="25" creationId="{94721159-01E4-426F-A13D-A0B345C12354}"/>
          </ac:spMkLst>
        </pc:spChg>
        <pc:picChg chg="add del mod">
          <ac:chgData name="Duc Nguyen" userId="b1ad1b47-ce76-494b-bd93-13bdca935b23" providerId="ADAL" clId="{AA78A9B6-4DF9-44BD-AF71-907AB26BB1DE}" dt="2020-10-16T11:05:57.311" v="1646" actId="21"/>
          <ac:picMkLst>
            <pc:docMk/>
            <pc:sldMk cId="2752384482" sldId="322"/>
            <ac:picMk id="3" creationId="{563FE9F8-AC9A-45D2-9AF2-8C48B0161788}"/>
          </ac:picMkLst>
        </pc:picChg>
        <pc:picChg chg="add">
          <ac:chgData name="Duc Nguyen" userId="b1ad1b47-ce76-494b-bd93-13bdca935b23" providerId="ADAL" clId="{AA78A9B6-4DF9-44BD-AF71-907AB26BB1DE}" dt="2020-10-26T02:30:27.136" v="2731" actId="22"/>
          <ac:picMkLst>
            <pc:docMk/>
            <pc:sldMk cId="2752384482" sldId="322"/>
            <ac:picMk id="5" creationId="{C5F921B8-A29A-4F9A-B0B8-79632F131625}"/>
          </ac:picMkLst>
        </pc:picChg>
        <pc:picChg chg="del">
          <ac:chgData name="Duc Nguyen" userId="b1ad1b47-ce76-494b-bd93-13bdca935b23" providerId="ADAL" clId="{AA78A9B6-4DF9-44BD-AF71-907AB26BB1DE}" dt="2020-10-16T02:57:07.409" v="53" actId="21"/>
          <ac:picMkLst>
            <pc:docMk/>
            <pc:sldMk cId="2752384482" sldId="322"/>
            <ac:picMk id="7" creationId="{00000000-0000-0000-0000-000000000000}"/>
          </ac:picMkLst>
        </pc:picChg>
        <pc:picChg chg="add del mod">
          <ac:chgData name="Duc Nguyen" userId="b1ad1b47-ce76-494b-bd93-13bdca935b23" providerId="ADAL" clId="{AA78A9B6-4DF9-44BD-AF71-907AB26BB1DE}" dt="2020-10-16T11:05:24.440" v="1632"/>
          <ac:picMkLst>
            <pc:docMk/>
            <pc:sldMk cId="2752384482" sldId="322"/>
            <ac:picMk id="7" creationId="{42A9B34C-58DC-4CC6-8535-7A219DC27FAF}"/>
          </ac:picMkLst>
        </pc:picChg>
        <pc:picChg chg="add del mod">
          <ac:chgData name="Duc Nguyen" userId="b1ad1b47-ce76-494b-bd93-13bdca935b23" providerId="ADAL" clId="{AA78A9B6-4DF9-44BD-AF71-907AB26BB1DE}" dt="2020-10-16T11:05:55.865" v="1645" actId="21"/>
          <ac:picMkLst>
            <pc:docMk/>
            <pc:sldMk cId="2752384482" sldId="322"/>
            <ac:picMk id="9" creationId="{2F89BE44-4518-4238-AB07-BDE5B3C51D90}"/>
          </ac:picMkLst>
        </pc:picChg>
        <pc:picChg chg="add del mod">
          <ac:chgData name="Duc Nguyen" userId="b1ad1b47-ce76-494b-bd93-13bdca935b23" providerId="ADAL" clId="{AA78A9B6-4DF9-44BD-AF71-907AB26BB1DE}" dt="2020-10-16T02:57:14.727" v="58" actId="21"/>
          <ac:picMkLst>
            <pc:docMk/>
            <pc:sldMk cId="2752384482" sldId="322"/>
            <ac:picMk id="13" creationId="{167AECEC-ADD4-409E-B3DE-AB8B1F5BA5D9}"/>
          </ac:picMkLst>
        </pc:picChg>
        <pc:picChg chg="add del mod">
          <ac:chgData name="Duc Nguyen" userId="b1ad1b47-ce76-494b-bd93-13bdca935b23" providerId="ADAL" clId="{AA78A9B6-4DF9-44BD-AF71-907AB26BB1DE}" dt="2020-10-16T11:25:04.937" v="1731" actId="21"/>
          <ac:picMkLst>
            <pc:docMk/>
            <pc:sldMk cId="2752384482" sldId="322"/>
            <ac:picMk id="15" creationId="{A57A86D9-BC1D-4E08-8DC8-69D2948A7F83}"/>
          </ac:picMkLst>
        </pc:picChg>
        <pc:picChg chg="add del mod">
          <ac:chgData name="Duc Nguyen" userId="b1ad1b47-ce76-494b-bd93-13bdca935b23" providerId="ADAL" clId="{AA78A9B6-4DF9-44BD-AF71-907AB26BB1DE}" dt="2020-10-16T11:25:06.516" v="1734" actId="21"/>
          <ac:picMkLst>
            <pc:docMk/>
            <pc:sldMk cId="2752384482" sldId="322"/>
            <ac:picMk id="1026" creationId="{33094F63-4BF2-44D9-BF56-E2F5536149DA}"/>
          </ac:picMkLst>
        </pc:picChg>
      </pc:sldChg>
      <pc:sldChg chg="addSp delSp modSp del mod">
        <pc:chgData name="Duc Nguyen" userId="b1ad1b47-ce76-494b-bd93-13bdca935b23" providerId="ADAL" clId="{AA78A9B6-4DF9-44BD-AF71-907AB26BB1DE}" dt="2020-10-19T02:03:30.967" v="2303" actId="47"/>
        <pc:sldMkLst>
          <pc:docMk/>
          <pc:sldMk cId="3514244656" sldId="323"/>
        </pc:sldMkLst>
        <pc:spChg chg="add mod">
          <ac:chgData name="Duc Nguyen" userId="b1ad1b47-ce76-494b-bd93-13bdca935b23" providerId="ADAL" clId="{AA78A9B6-4DF9-44BD-AF71-907AB26BB1DE}" dt="2020-10-16T11:39:00.286" v="2301" actId="20577"/>
          <ac:spMkLst>
            <pc:docMk/>
            <pc:sldMk cId="3514244656" sldId="323"/>
            <ac:spMk id="3" creationId="{110FE06C-76BC-471A-B165-31407BCF016A}"/>
          </ac:spMkLst>
        </pc:spChg>
        <pc:picChg chg="add">
          <ac:chgData name="Duc Nguyen" userId="b1ad1b47-ce76-494b-bd93-13bdca935b23" providerId="ADAL" clId="{AA78A9B6-4DF9-44BD-AF71-907AB26BB1DE}" dt="2020-10-16T02:57:19.118" v="61" actId="22"/>
          <ac:picMkLst>
            <pc:docMk/>
            <pc:sldMk cId="3514244656" sldId="323"/>
            <ac:picMk id="2" creationId="{D9EB3430-7E07-4FC3-AC30-5313FCD85690}"/>
          </ac:picMkLst>
        </pc:picChg>
        <pc:picChg chg="del">
          <ac:chgData name="Duc Nguyen" userId="b1ad1b47-ce76-494b-bd93-13bdca935b23" providerId="ADAL" clId="{AA78A9B6-4DF9-44BD-AF71-907AB26BB1DE}" dt="2020-10-16T02:57:18.904" v="60" actId="478"/>
          <ac:picMkLst>
            <pc:docMk/>
            <pc:sldMk cId="3514244656" sldId="323"/>
            <ac:picMk id="6" creationId="{00000000-0000-0000-0000-000000000000}"/>
          </ac:picMkLst>
        </pc:picChg>
      </pc:sldChg>
      <pc:sldChg chg="addSp delSp del mod">
        <pc:chgData name="Duc Nguyen" userId="b1ad1b47-ce76-494b-bd93-13bdca935b23" providerId="ADAL" clId="{AA78A9B6-4DF9-44BD-AF71-907AB26BB1DE}" dt="2020-10-19T02:03:26.712" v="2302" actId="47"/>
        <pc:sldMkLst>
          <pc:docMk/>
          <pc:sldMk cId="1549696761" sldId="324"/>
        </pc:sldMkLst>
        <pc:picChg chg="add">
          <ac:chgData name="Duc Nguyen" userId="b1ad1b47-ce76-494b-bd93-13bdca935b23" providerId="ADAL" clId="{AA78A9B6-4DF9-44BD-AF71-907AB26BB1DE}" dt="2020-10-16T02:57:21.835" v="63" actId="22"/>
          <ac:picMkLst>
            <pc:docMk/>
            <pc:sldMk cId="1549696761" sldId="324"/>
            <ac:picMk id="2" creationId="{B41D6C32-6CE3-4A3F-B0BF-69D1A98EDB89}"/>
          </ac:picMkLst>
        </pc:picChg>
        <pc:picChg chg="del">
          <ac:chgData name="Duc Nguyen" userId="b1ad1b47-ce76-494b-bd93-13bdca935b23" providerId="ADAL" clId="{AA78A9B6-4DF9-44BD-AF71-907AB26BB1DE}" dt="2020-10-16T02:57:21.613" v="62" actId="478"/>
          <ac:picMkLst>
            <pc:docMk/>
            <pc:sldMk cId="1549696761" sldId="324"/>
            <ac:picMk id="6" creationId="{00000000-0000-0000-0000-000000000000}"/>
          </ac:picMkLst>
        </pc:picChg>
      </pc:sldChg>
      <pc:sldChg chg="delSp new del mod">
        <pc:chgData name="Duc Nguyen" userId="b1ad1b47-ce76-494b-bd93-13bdca935b23" providerId="ADAL" clId="{AA78A9B6-4DF9-44BD-AF71-907AB26BB1DE}" dt="2020-10-16T03:10:24.936" v="1246" actId="47"/>
        <pc:sldMkLst>
          <pc:docMk/>
          <pc:sldMk cId="1269318487" sldId="325"/>
        </pc:sldMkLst>
        <pc:spChg chg="del">
          <ac:chgData name="Duc Nguyen" userId="b1ad1b47-ce76-494b-bd93-13bdca935b23" providerId="ADAL" clId="{AA78A9B6-4DF9-44BD-AF71-907AB26BB1DE}" dt="2020-10-16T03:10:21.318" v="1244" actId="478"/>
          <ac:spMkLst>
            <pc:docMk/>
            <pc:sldMk cId="1269318487" sldId="325"/>
            <ac:spMk id="2" creationId="{3394A335-4481-4540-A241-82E7954B5A64}"/>
          </ac:spMkLst>
        </pc:spChg>
        <pc:spChg chg="del">
          <ac:chgData name="Duc Nguyen" userId="b1ad1b47-ce76-494b-bd93-13bdca935b23" providerId="ADAL" clId="{AA78A9B6-4DF9-44BD-AF71-907AB26BB1DE}" dt="2020-10-16T03:10:21.318" v="1244" actId="478"/>
          <ac:spMkLst>
            <pc:docMk/>
            <pc:sldMk cId="1269318487" sldId="325"/>
            <ac:spMk id="3" creationId="{BADD3B08-F413-4353-91FA-BA004A9734D0}"/>
          </ac:spMkLst>
        </pc:spChg>
      </pc:sldChg>
      <pc:sldChg chg="addSp delSp modSp add mod">
        <pc:chgData name="Duc Nguyen" userId="b1ad1b47-ce76-494b-bd93-13bdca935b23" providerId="ADAL" clId="{AA78A9B6-4DF9-44BD-AF71-907AB26BB1DE}" dt="2020-10-26T09:07:18.805" v="3403" actId="1076"/>
        <pc:sldMkLst>
          <pc:docMk/>
          <pc:sldMk cId="136892112" sldId="326"/>
        </pc:sldMkLst>
        <pc:spChg chg="add del">
          <ac:chgData name="Duc Nguyen" userId="b1ad1b47-ce76-494b-bd93-13bdca935b23" providerId="ADAL" clId="{AA78A9B6-4DF9-44BD-AF71-907AB26BB1DE}" dt="2020-10-16T11:31:22.068" v="1945" actId="21"/>
          <ac:spMkLst>
            <pc:docMk/>
            <pc:sldMk cId="136892112" sldId="326"/>
            <ac:spMk id="3" creationId="{07079B29-43DD-4C94-96F2-4BF8FEEC44A3}"/>
          </ac:spMkLst>
        </pc:spChg>
        <pc:spChg chg="add del">
          <ac:chgData name="Duc Nguyen" userId="b1ad1b47-ce76-494b-bd93-13bdca935b23" providerId="ADAL" clId="{AA78A9B6-4DF9-44BD-AF71-907AB26BB1DE}" dt="2020-10-26T02:26:00.784" v="2718" actId="22"/>
          <ac:spMkLst>
            <pc:docMk/>
            <pc:sldMk cId="136892112" sldId="326"/>
            <ac:spMk id="3" creationId="{190A3F3C-C1DF-4842-88C6-86E064D45DD4}"/>
          </ac:spMkLst>
        </pc:spChg>
        <pc:spChg chg="del mod">
          <ac:chgData name="Duc Nguyen" userId="b1ad1b47-ce76-494b-bd93-13bdca935b23" providerId="ADAL" clId="{AA78A9B6-4DF9-44BD-AF71-907AB26BB1DE}" dt="2020-10-26T02:30:07.828" v="2727"/>
          <ac:spMkLst>
            <pc:docMk/>
            <pc:sldMk cId="136892112" sldId="326"/>
            <ac:spMk id="4" creationId="{00000000-0000-0000-0000-000000000000}"/>
          </ac:spMkLst>
        </pc:spChg>
        <pc:spChg chg="add del">
          <ac:chgData name="Duc Nguyen" userId="b1ad1b47-ce76-494b-bd93-13bdca935b23" providerId="ADAL" clId="{AA78A9B6-4DF9-44BD-AF71-907AB26BB1DE}" dt="2020-10-26T02:26:00.784" v="2718" actId="22"/>
          <ac:spMkLst>
            <pc:docMk/>
            <pc:sldMk cId="136892112" sldId="326"/>
            <ac:spMk id="5" creationId="{75DAE911-FE6E-432B-838F-316604866EF1}"/>
          </ac:spMkLst>
        </pc:spChg>
        <pc:spChg chg="del">
          <ac:chgData name="Duc Nguyen" userId="b1ad1b47-ce76-494b-bd93-13bdca935b23" providerId="ADAL" clId="{AA78A9B6-4DF9-44BD-AF71-907AB26BB1DE}" dt="2020-10-26T02:30:02.139" v="2720" actId="478"/>
          <ac:spMkLst>
            <pc:docMk/>
            <pc:sldMk cId="136892112" sldId="326"/>
            <ac:spMk id="6" creationId="{00000000-0000-0000-0000-000000000000}"/>
          </ac:spMkLst>
        </pc:spChg>
        <pc:spChg chg="add">
          <ac:chgData name="Duc Nguyen" userId="b1ad1b47-ce76-494b-bd93-13bdca935b23" providerId="ADAL" clId="{AA78A9B6-4DF9-44BD-AF71-907AB26BB1DE}" dt="2020-10-16T11:32:57.614" v="1955" actId="22"/>
          <ac:spMkLst>
            <pc:docMk/>
            <pc:sldMk cId="136892112" sldId="326"/>
            <ac:spMk id="7" creationId="{C1A8131C-7246-424A-9120-D7112768F701}"/>
          </ac:spMkLst>
        </pc:spChg>
        <pc:spChg chg="add mod">
          <ac:chgData name="Duc Nguyen" userId="b1ad1b47-ce76-494b-bd93-13bdca935b23" providerId="ADAL" clId="{AA78A9B6-4DF9-44BD-AF71-907AB26BB1DE}" dt="2020-10-26T02:30:17.418" v="2730" actId="1076"/>
          <ac:spMkLst>
            <pc:docMk/>
            <pc:sldMk cId="136892112" sldId="326"/>
            <ac:spMk id="9" creationId="{4E366691-8863-4959-82A1-7427AEB6090A}"/>
          </ac:spMkLst>
        </pc:spChg>
        <pc:spChg chg="add mod">
          <ac:chgData name="Duc Nguyen" userId="b1ad1b47-ce76-494b-bd93-13bdca935b23" providerId="ADAL" clId="{AA78A9B6-4DF9-44BD-AF71-907AB26BB1DE}" dt="2020-10-26T02:17:19.763" v="2447" actId="1076"/>
          <ac:spMkLst>
            <pc:docMk/>
            <pc:sldMk cId="136892112" sldId="326"/>
            <ac:spMk id="10" creationId="{A54B6A5F-2824-4040-AF86-3ED283B7B502}"/>
          </ac:spMkLst>
        </pc:spChg>
        <pc:spChg chg="add del mod">
          <ac:chgData name="Duc Nguyen" userId="b1ad1b47-ce76-494b-bd93-13bdca935b23" providerId="ADAL" clId="{AA78A9B6-4DF9-44BD-AF71-907AB26BB1DE}" dt="2020-10-16T11:32:35.952" v="1954" actId="22"/>
          <ac:spMkLst>
            <pc:docMk/>
            <pc:sldMk cId="136892112" sldId="326"/>
            <ac:spMk id="11" creationId="{8EEC08C3-182D-4E70-85DB-9DE2C3EEBE76}"/>
          </ac:spMkLst>
        </pc:spChg>
        <pc:spChg chg="add mod">
          <ac:chgData name="Duc Nguyen" userId="b1ad1b47-ce76-494b-bd93-13bdca935b23" providerId="ADAL" clId="{AA78A9B6-4DF9-44BD-AF71-907AB26BB1DE}" dt="2020-10-26T09:07:18.805" v="3403" actId="1076"/>
          <ac:spMkLst>
            <pc:docMk/>
            <pc:sldMk cId="136892112" sldId="326"/>
            <ac:spMk id="11" creationId="{EDA4D221-2679-42F4-BD33-1CECD33001B7}"/>
          </ac:spMkLst>
        </pc:spChg>
        <pc:spChg chg="add mod">
          <ac:chgData name="Duc Nguyen" userId="b1ad1b47-ce76-494b-bd93-13bdca935b23" providerId="ADAL" clId="{AA78A9B6-4DF9-44BD-AF71-907AB26BB1DE}" dt="2020-10-26T02:17:19.763" v="2447" actId="1076"/>
          <ac:spMkLst>
            <pc:docMk/>
            <pc:sldMk cId="136892112" sldId="326"/>
            <ac:spMk id="13" creationId="{C0273E64-1FC9-4828-B5AB-E9C0393AB7BA}"/>
          </ac:spMkLst>
        </pc:spChg>
        <pc:spChg chg="mod">
          <ac:chgData name="Duc Nguyen" userId="b1ad1b47-ce76-494b-bd93-13bdca935b23" providerId="ADAL" clId="{AA78A9B6-4DF9-44BD-AF71-907AB26BB1DE}" dt="2020-10-26T02:17:12.780" v="2444" actId="1076"/>
          <ac:spMkLst>
            <pc:docMk/>
            <pc:sldMk cId="136892112" sldId="326"/>
            <ac:spMk id="15" creationId="{00000000-0000-0000-0000-000000000000}"/>
          </ac:spMkLst>
        </pc:spChg>
        <pc:spChg chg="del mod">
          <ac:chgData name="Duc Nguyen" userId="b1ad1b47-ce76-494b-bd93-13bdca935b23" providerId="ADAL" clId="{AA78A9B6-4DF9-44BD-AF71-907AB26BB1DE}" dt="2020-10-16T11:28:28.730" v="1933" actId="21"/>
          <ac:spMkLst>
            <pc:docMk/>
            <pc:sldMk cId="136892112" sldId="326"/>
            <ac:spMk id="17" creationId="{7B9714F0-4AF4-4F84-8D1B-0EF3501D9975}"/>
          </ac:spMkLst>
        </pc:spChg>
        <pc:spChg chg="add mod">
          <ac:chgData name="Duc Nguyen" userId="b1ad1b47-ce76-494b-bd93-13bdca935b23" providerId="ADAL" clId="{AA78A9B6-4DF9-44BD-AF71-907AB26BB1DE}" dt="2020-10-26T02:17:19.763" v="2447" actId="1076"/>
          <ac:spMkLst>
            <pc:docMk/>
            <pc:sldMk cId="136892112" sldId="326"/>
            <ac:spMk id="19" creationId="{5F73C2AB-C478-4832-B25F-4FD1A59467E5}"/>
          </ac:spMkLst>
        </pc:spChg>
        <pc:spChg chg="add mod">
          <ac:chgData name="Duc Nguyen" userId="b1ad1b47-ce76-494b-bd93-13bdca935b23" providerId="ADAL" clId="{AA78A9B6-4DF9-44BD-AF71-907AB26BB1DE}" dt="2020-10-26T02:17:19.763" v="2447" actId="1076"/>
          <ac:spMkLst>
            <pc:docMk/>
            <pc:sldMk cId="136892112" sldId="326"/>
            <ac:spMk id="21" creationId="{EB373861-1DAD-409D-90B4-678ED7FC7346}"/>
          </ac:spMkLst>
        </pc:spChg>
        <pc:spChg chg="add mod">
          <ac:chgData name="Duc Nguyen" userId="b1ad1b47-ce76-494b-bd93-13bdca935b23" providerId="ADAL" clId="{AA78A9B6-4DF9-44BD-AF71-907AB26BB1DE}" dt="2020-10-26T02:17:19.763" v="2447" actId="1076"/>
          <ac:spMkLst>
            <pc:docMk/>
            <pc:sldMk cId="136892112" sldId="326"/>
            <ac:spMk id="23" creationId="{8C463863-C59C-4872-A616-75C5011C7794}"/>
          </ac:spMkLst>
        </pc:spChg>
        <pc:spChg chg="del">
          <ac:chgData name="Duc Nguyen" userId="b1ad1b47-ce76-494b-bd93-13bdca935b23" providerId="ADAL" clId="{AA78A9B6-4DF9-44BD-AF71-907AB26BB1DE}" dt="2020-10-16T03:10:30.346" v="1247" actId="478"/>
          <ac:spMkLst>
            <pc:docMk/>
            <pc:sldMk cId="136892112" sldId="326"/>
            <ac:spMk id="23" creationId="{B6BBD371-9D2B-494F-BA4E-3105BAD7D7DE}"/>
          </ac:spMkLst>
        </pc:spChg>
        <pc:spChg chg="add mod">
          <ac:chgData name="Duc Nguyen" userId="b1ad1b47-ce76-494b-bd93-13bdca935b23" providerId="ADAL" clId="{AA78A9B6-4DF9-44BD-AF71-907AB26BB1DE}" dt="2020-10-26T02:17:19.763" v="2447" actId="1076"/>
          <ac:spMkLst>
            <pc:docMk/>
            <pc:sldMk cId="136892112" sldId="326"/>
            <ac:spMk id="25" creationId="{B4BC803C-5A81-45E2-8ED5-92E9A8960E46}"/>
          </ac:spMkLst>
        </pc:spChg>
        <pc:spChg chg="add mod">
          <ac:chgData name="Duc Nguyen" userId="b1ad1b47-ce76-494b-bd93-13bdca935b23" providerId="ADAL" clId="{AA78A9B6-4DF9-44BD-AF71-907AB26BB1DE}" dt="2020-10-26T02:17:19.763" v="2447" actId="1076"/>
          <ac:spMkLst>
            <pc:docMk/>
            <pc:sldMk cId="136892112" sldId="326"/>
            <ac:spMk id="27" creationId="{CDA81B17-41F0-4D86-AD19-C48D44449F95}"/>
          </ac:spMkLst>
        </pc:spChg>
        <pc:spChg chg="add mod">
          <ac:chgData name="Duc Nguyen" userId="b1ad1b47-ce76-494b-bd93-13bdca935b23" providerId="ADAL" clId="{AA78A9B6-4DF9-44BD-AF71-907AB26BB1DE}" dt="2020-10-26T02:30:11.813" v="2729" actId="571"/>
          <ac:spMkLst>
            <pc:docMk/>
            <pc:sldMk cId="136892112" sldId="326"/>
            <ac:spMk id="30" creationId="{63189AB3-EE34-4B46-8E04-6F04ABEA80DA}"/>
          </ac:spMkLst>
        </pc:spChg>
        <pc:picChg chg="add del mod modCrop">
          <ac:chgData name="Duc Nguyen" userId="b1ad1b47-ce76-494b-bd93-13bdca935b23" providerId="ADAL" clId="{AA78A9B6-4DF9-44BD-AF71-907AB26BB1DE}" dt="2020-10-16T11:33:37.715" v="1966" actId="21"/>
          <ac:picMkLst>
            <pc:docMk/>
            <pc:sldMk cId="136892112" sldId="326"/>
            <ac:picMk id="2" creationId="{5D8E397B-2DF8-429F-B428-3824472A4AA1}"/>
          </ac:picMkLst>
        </pc:picChg>
        <pc:picChg chg="add">
          <ac:chgData name="Duc Nguyen" userId="b1ad1b47-ce76-494b-bd93-13bdca935b23" providerId="ADAL" clId="{AA78A9B6-4DF9-44BD-AF71-907AB26BB1DE}" dt="2020-10-26T02:17:21.875" v="2449" actId="22"/>
          <ac:picMkLst>
            <pc:docMk/>
            <pc:sldMk cId="136892112" sldId="326"/>
            <ac:picMk id="2" creationId="{E0B1AA5F-D2DF-4360-9429-2A38441C64CF}"/>
          </ac:picMkLst>
        </pc:picChg>
        <pc:picChg chg="add del">
          <ac:chgData name="Duc Nguyen" userId="b1ad1b47-ce76-494b-bd93-13bdca935b23" providerId="ADAL" clId="{AA78A9B6-4DF9-44BD-AF71-907AB26BB1DE}" dt="2020-10-26T02:26:00.784" v="2718" actId="22"/>
          <ac:picMkLst>
            <pc:docMk/>
            <pc:sldMk cId="136892112" sldId="326"/>
            <ac:picMk id="7" creationId="{AC2A9C93-0E6F-4E6A-A6FD-5BA089ABF158}"/>
          </ac:picMkLst>
        </pc:picChg>
        <pc:picChg chg="add">
          <ac:chgData name="Duc Nguyen" userId="b1ad1b47-ce76-494b-bd93-13bdca935b23" providerId="ADAL" clId="{AA78A9B6-4DF9-44BD-AF71-907AB26BB1DE}" dt="2020-10-26T02:30:02.369" v="2721" actId="22"/>
          <ac:picMkLst>
            <pc:docMk/>
            <pc:sldMk cId="136892112" sldId="326"/>
            <ac:picMk id="12" creationId="{E5F06A9F-DADE-4C42-B492-6253CAF588E7}"/>
          </ac:picMkLst>
        </pc:picChg>
        <pc:picChg chg="del mod">
          <ac:chgData name="Duc Nguyen" userId="b1ad1b47-ce76-494b-bd93-13bdca935b23" providerId="ADAL" clId="{AA78A9B6-4DF9-44BD-AF71-907AB26BB1DE}" dt="2020-10-16T11:33:44.779" v="1980" actId="21"/>
          <ac:picMkLst>
            <pc:docMk/>
            <pc:sldMk cId="136892112" sldId="326"/>
            <ac:picMk id="15" creationId="{A57A86D9-BC1D-4E08-8DC8-69D2948A7F83}"/>
          </ac:picMkLst>
        </pc:picChg>
        <pc:picChg chg="add mod ord">
          <ac:chgData name="Duc Nguyen" userId="b1ad1b47-ce76-494b-bd93-13bdca935b23" providerId="ADAL" clId="{AA78A9B6-4DF9-44BD-AF71-907AB26BB1DE}" dt="2020-10-26T02:17:19.763" v="2447" actId="1076"/>
          <ac:picMkLst>
            <pc:docMk/>
            <pc:sldMk cId="136892112" sldId="326"/>
            <ac:picMk id="29" creationId="{FBDEE6CD-4616-4F1C-BB89-BDEA009A12EA}"/>
          </ac:picMkLst>
        </pc:picChg>
        <pc:picChg chg="add del mod">
          <ac:chgData name="Duc Nguyen" userId="b1ad1b47-ce76-494b-bd93-13bdca935b23" providerId="ADAL" clId="{AA78A9B6-4DF9-44BD-AF71-907AB26BB1DE}" dt="2020-10-16T11:33:48.547" v="1984" actId="21"/>
          <ac:picMkLst>
            <pc:docMk/>
            <pc:sldMk cId="136892112" sldId="326"/>
            <ac:picMk id="31" creationId="{A0ED5896-3E15-4505-8515-94553C456D1B}"/>
          </ac:picMkLst>
        </pc:picChg>
        <pc:picChg chg="add del mod">
          <ac:chgData name="Duc Nguyen" userId="b1ad1b47-ce76-494b-bd93-13bdca935b23" providerId="ADAL" clId="{AA78A9B6-4DF9-44BD-AF71-907AB26BB1DE}" dt="2020-10-26T02:17:21.718" v="2448" actId="21"/>
          <ac:picMkLst>
            <pc:docMk/>
            <pc:sldMk cId="136892112" sldId="326"/>
            <ac:picMk id="33" creationId="{93B81C51-A4D4-4AD3-9B4F-11AA6DF5E5DD}"/>
          </ac:picMkLst>
        </pc:picChg>
      </pc:sldChg>
      <pc:sldChg chg="addSp delSp modSp new del mod">
        <pc:chgData name="Duc Nguyen" userId="b1ad1b47-ce76-494b-bd93-13bdca935b23" providerId="ADAL" clId="{AA78A9B6-4DF9-44BD-AF71-907AB26BB1DE}" dt="2020-10-16T11:35:14.952" v="1986" actId="47"/>
        <pc:sldMkLst>
          <pc:docMk/>
          <pc:sldMk cId="1691516654" sldId="327"/>
        </pc:sldMkLst>
        <pc:spChg chg="del">
          <ac:chgData name="Duc Nguyen" userId="b1ad1b47-ce76-494b-bd93-13bdca935b23" providerId="ADAL" clId="{AA78A9B6-4DF9-44BD-AF71-907AB26BB1DE}" dt="2020-10-16T11:28:36.545" v="1937" actId="478"/>
          <ac:spMkLst>
            <pc:docMk/>
            <pc:sldMk cId="1691516654" sldId="327"/>
            <ac:spMk id="2" creationId="{6AE0FA00-D668-42C4-A81B-3FF99F24056C}"/>
          </ac:spMkLst>
        </pc:spChg>
        <pc:spChg chg="del">
          <ac:chgData name="Duc Nguyen" userId="b1ad1b47-ce76-494b-bd93-13bdca935b23" providerId="ADAL" clId="{AA78A9B6-4DF9-44BD-AF71-907AB26BB1DE}" dt="2020-10-16T11:28:32.671" v="1935" actId="22"/>
          <ac:spMkLst>
            <pc:docMk/>
            <pc:sldMk cId="1691516654" sldId="327"/>
            <ac:spMk id="3" creationId="{23ABD225-A306-4394-B321-360DDBD2A5C1}"/>
          </ac:spMkLst>
        </pc:spChg>
        <pc:spChg chg="add del mod">
          <ac:chgData name="Duc Nguyen" userId="b1ad1b47-ce76-494b-bd93-13bdca935b23" providerId="ADAL" clId="{AA78A9B6-4DF9-44BD-AF71-907AB26BB1DE}" dt="2020-10-16T11:28:35.795" v="1936" actId="478"/>
          <ac:spMkLst>
            <pc:docMk/>
            <pc:sldMk cId="1691516654" sldId="327"/>
            <ac:spMk id="5" creationId="{4E322D42-9EEF-4A7A-8C4D-33C98E086B9E}"/>
          </ac:spMkLst>
        </pc:spChg>
        <pc:spChg chg="add del mod">
          <ac:chgData name="Duc Nguyen" userId="b1ad1b47-ce76-494b-bd93-13bdca935b23" providerId="ADAL" clId="{AA78A9B6-4DF9-44BD-AF71-907AB26BB1DE}" dt="2020-10-16T11:31:18.409" v="1942" actId="21"/>
          <ac:spMkLst>
            <pc:docMk/>
            <pc:sldMk cId="1691516654" sldId="327"/>
            <ac:spMk id="7" creationId="{B22FDE7E-996F-4A15-9CE4-EEA5038D0DD9}"/>
          </ac:spMkLst>
        </pc:spChg>
      </pc:sldChg>
      <pc:sldChg chg="addSp delSp new mod">
        <pc:chgData name="Duc Nguyen" userId="b1ad1b47-ce76-494b-bd93-13bdca935b23" providerId="ADAL" clId="{AA78A9B6-4DF9-44BD-AF71-907AB26BB1DE}" dt="2020-10-26T09:22:23.436" v="3443" actId="22"/>
        <pc:sldMkLst>
          <pc:docMk/>
          <pc:sldMk cId="3127143249" sldId="327"/>
        </pc:sldMkLst>
        <pc:spChg chg="del">
          <ac:chgData name="Duc Nguyen" userId="b1ad1b47-ce76-494b-bd93-13bdca935b23" providerId="ADAL" clId="{AA78A9B6-4DF9-44BD-AF71-907AB26BB1DE}" dt="2020-10-26T09:00:56.248" v="3268" actId="478"/>
          <ac:spMkLst>
            <pc:docMk/>
            <pc:sldMk cId="3127143249" sldId="327"/>
            <ac:spMk id="2" creationId="{64D25EF5-2F0B-4A6C-93D1-45B23C458EC8}"/>
          </ac:spMkLst>
        </pc:spChg>
        <pc:spChg chg="del">
          <ac:chgData name="Duc Nguyen" userId="b1ad1b47-ce76-494b-bd93-13bdca935b23" providerId="ADAL" clId="{AA78A9B6-4DF9-44BD-AF71-907AB26BB1DE}" dt="2020-10-26T09:00:56.248" v="3268" actId="478"/>
          <ac:spMkLst>
            <pc:docMk/>
            <pc:sldMk cId="3127143249" sldId="327"/>
            <ac:spMk id="3" creationId="{ACA8E8CA-C0A7-4A06-99A5-CC9AAA65A2B5}"/>
          </ac:spMkLst>
        </pc:spChg>
        <pc:picChg chg="add del">
          <ac:chgData name="Duc Nguyen" userId="b1ad1b47-ce76-494b-bd93-13bdca935b23" providerId="ADAL" clId="{AA78A9B6-4DF9-44BD-AF71-907AB26BB1DE}" dt="2020-10-26T09:22:23.436" v="3443" actId="22"/>
          <ac:picMkLst>
            <pc:docMk/>
            <pc:sldMk cId="3127143249" sldId="327"/>
            <ac:picMk id="5" creationId="{9405BFE3-9FAD-4441-8A91-4841A699FBFD}"/>
          </ac:picMkLst>
        </pc:picChg>
        <pc:picChg chg="add del">
          <ac:chgData name="Duc Nguyen" userId="b1ad1b47-ce76-494b-bd93-13bdca935b23" providerId="ADAL" clId="{AA78A9B6-4DF9-44BD-AF71-907AB26BB1DE}" dt="2020-10-26T09:22:23.436" v="3443" actId="22"/>
          <ac:picMkLst>
            <pc:docMk/>
            <pc:sldMk cId="3127143249" sldId="327"/>
            <ac:picMk id="7" creationId="{AD71F304-CC46-4C90-A598-5ED592F72516}"/>
          </ac:picMkLst>
        </pc:picChg>
      </pc:sldChg>
    </pc:docChg>
  </pc:docChgLst>
  <pc:docChgLst>
    <pc:chgData name="Eurostellar | Customer Service" userId="581385a7-4c4a-456e-8c4d-cf0d8edf3a16" providerId="ADAL" clId="{9E44C1B2-E7E5-4849-A928-9443CF86C94B}"/>
    <pc:docChg chg="modSld">
      <pc:chgData name="Eurostellar | Customer Service" userId="581385a7-4c4a-456e-8c4d-cf0d8edf3a16" providerId="ADAL" clId="{9E44C1B2-E7E5-4849-A928-9443CF86C94B}" dt="2022-04-18T00:51:49.848" v="1" actId="1076"/>
      <pc:docMkLst>
        <pc:docMk/>
      </pc:docMkLst>
      <pc:sldChg chg="modSp mod">
        <pc:chgData name="Eurostellar | Customer Service" userId="581385a7-4c4a-456e-8c4d-cf0d8edf3a16" providerId="ADAL" clId="{9E44C1B2-E7E5-4849-A928-9443CF86C94B}" dt="2022-04-18T00:51:47.231" v="0" actId="1076"/>
        <pc:sldMkLst>
          <pc:docMk/>
          <pc:sldMk cId="3062063289" sldId="319"/>
        </pc:sldMkLst>
        <pc:picChg chg="mod">
          <ac:chgData name="Eurostellar | Customer Service" userId="581385a7-4c4a-456e-8c4d-cf0d8edf3a16" providerId="ADAL" clId="{9E44C1B2-E7E5-4849-A928-9443CF86C94B}" dt="2022-04-18T00:51:47.231" v="0" actId="1076"/>
          <ac:picMkLst>
            <pc:docMk/>
            <pc:sldMk cId="3062063289" sldId="319"/>
            <ac:picMk id="6" creationId="{E90A1395-96E0-4CA8-B57D-A1F9028375A7}"/>
          </ac:picMkLst>
        </pc:picChg>
      </pc:sldChg>
      <pc:sldChg chg="modSp mod">
        <pc:chgData name="Eurostellar | Customer Service" userId="581385a7-4c4a-456e-8c4d-cf0d8edf3a16" providerId="ADAL" clId="{9E44C1B2-E7E5-4849-A928-9443CF86C94B}" dt="2022-04-18T00:51:49.848" v="1" actId="1076"/>
        <pc:sldMkLst>
          <pc:docMk/>
          <pc:sldMk cId="2969664325" sldId="320"/>
        </pc:sldMkLst>
        <pc:picChg chg="mod">
          <ac:chgData name="Eurostellar | Customer Service" userId="581385a7-4c4a-456e-8c4d-cf0d8edf3a16" providerId="ADAL" clId="{9E44C1B2-E7E5-4849-A928-9443CF86C94B}" dt="2022-04-18T00:51:49.848" v="1" actId="1076"/>
          <ac:picMkLst>
            <pc:docMk/>
            <pc:sldMk cId="2969664325" sldId="320"/>
            <ac:picMk id="9" creationId="{277386B2-C532-4068-B4EF-8B1F9CFAF006}"/>
          </ac:picMkLst>
        </pc:picChg>
      </pc:sldChg>
    </pc:docChg>
  </pc:docChgLst>
  <pc:docChgLst>
    <pc:chgData name="Eurostellar | ADMIN &amp; MARKETING" userId="S::admin@eurostellar.com::e940fb28-d910-4e1f-beb4-d2ddac94a4ad" providerId="AD" clId="Web-{A10DE46C-E081-F600-D5D2-A1E659680FD9}"/>
    <pc:docChg chg="modSld">
      <pc:chgData name="Eurostellar | ADMIN &amp; MARKETING" userId="S::admin@eurostellar.com::e940fb28-d910-4e1f-beb4-d2ddac94a4ad" providerId="AD" clId="Web-{A10DE46C-E081-F600-D5D2-A1E659680FD9}" dt="2021-12-07T05:09:14.358" v="1"/>
      <pc:docMkLst>
        <pc:docMk/>
      </pc:docMkLst>
      <pc:sldChg chg="addSp delSp">
        <pc:chgData name="Eurostellar | ADMIN &amp; MARKETING" userId="S::admin@eurostellar.com::e940fb28-d910-4e1f-beb4-d2ddac94a4ad" providerId="AD" clId="Web-{A10DE46C-E081-F600-D5D2-A1E659680FD9}" dt="2021-12-07T05:09:14.358" v="1"/>
        <pc:sldMkLst>
          <pc:docMk/>
          <pc:sldMk cId="229456857" sldId="314"/>
        </pc:sldMkLst>
        <pc:spChg chg="add del">
          <ac:chgData name="Eurostellar | ADMIN &amp; MARKETING" userId="S::admin@eurostellar.com::e940fb28-d910-4e1f-beb4-d2ddac94a4ad" providerId="AD" clId="Web-{A10DE46C-E081-F600-D5D2-A1E659680FD9}" dt="2021-12-07T05:09:14.358" v="1"/>
          <ac:spMkLst>
            <pc:docMk/>
            <pc:sldMk cId="229456857" sldId="314"/>
            <ac:spMk id="2" creationId="{D66A8AAC-2C2E-426A-B14B-05556E5E583C}"/>
          </ac:spMkLst>
        </pc:spChg>
      </pc:sldChg>
    </pc:docChg>
  </pc:docChgLst>
  <pc:docChgLst>
    <pc:chgData name="Duc Nguyen" userId="b1ad1b47-ce76-494b-bd93-13bdca935b23" providerId="ADAL" clId="{755D82DE-CAED-4B31-BCF4-D50091442CAF}"/>
    <pc:docChg chg="modSld">
      <pc:chgData name="Duc Nguyen" userId="b1ad1b47-ce76-494b-bd93-13bdca935b23" providerId="ADAL" clId="{755D82DE-CAED-4B31-BCF4-D50091442CAF}" dt="2020-11-25T02:55:14.977" v="0" actId="20577"/>
      <pc:docMkLst>
        <pc:docMk/>
      </pc:docMkLst>
      <pc:sldChg chg="modSp mod">
        <pc:chgData name="Duc Nguyen" userId="b1ad1b47-ce76-494b-bd93-13bdca935b23" providerId="ADAL" clId="{755D82DE-CAED-4B31-BCF4-D50091442CAF}" dt="2020-11-25T02:55:14.977" v="0" actId="20577"/>
        <pc:sldMkLst>
          <pc:docMk/>
          <pc:sldMk cId="229456857" sldId="314"/>
        </pc:sldMkLst>
        <pc:spChg chg="mod">
          <ac:chgData name="Duc Nguyen" userId="b1ad1b47-ce76-494b-bd93-13bdca935b23" providerId="ADAL" clId="{755D82DE-CAED-4B31-BCF4-D50091442CAF}" dt="2020-11-25T02:55:14.977" v="0" actId="20577"/>
          <ac:spMkLst>
            <pc:docMk/>
            <pc:sldMk cId="229456857" sldId="314"/>
            <ac:spMk id="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099FEF3-7D4E-4AE9-BCB3-3EB5C95FA744}" type="datetimeFigureOut">
              <a:rPr lang="cs-CZ" smtClean="0"/>
              <a:pPr/>
              <a:t>18.04.2022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9887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A0362A6-26F5-4039-98EC-7B23580E223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78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362A6-26F5-4039-98EC-7B23580E223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28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362A6-26F5-4039-98EC-7B23580E223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6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362A6-26F5-4039-98EC-7B23580E223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92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2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96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43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78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40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84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36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84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40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00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67DB-3BF6-45E9-82A3-6E534A48EF6D}" type="datetimeFigureOut">
              <a:rPr lang="cs-CZ" smtClean="0"/>
              <a:t>18.04.2022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E4D8-21D8-4E5D-BF24-9D5BE5B59E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07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FE067DB-3BF6-45E9-82A3-6E534A48EF6D}" type="datetimeFigureOut">
              <a:rPr lang="cs-CZ" smtClean="0"/>
              <a:pPr/>
              <a:t>18.04.2022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55EE4D8-21D8-4E5D-BF24-9D5BE5B59E3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3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&amp;esrc=s&amp;source=images&amp;cd=&amp;cad=rja&amp;uact=8&amp;ved=&amp;url=http://www.feiruitrade.com/wiremeshfence/airportfence.html&amp;ei=0xqmVZ2wOMLcywPQt5SQDQ&amp;psig=AFQjCNGbBNoTwMWbEChdxFgtqJtl1K0djg&amp;ust=143703560422219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hyperlink" Target="http://www.google.cz/url?sa=i&amp;rct=j&amp;q=&amp;esrc=s&amp;source=images&amp;cd=&amp;cad=rja&amp;uact=8&amp;ved=0CAcQjRxqFQoTCPXehonb3MYCFYVVFAodPO0A5Q&amp;url=http://www.ancientrails.com/?m%3D201409&amp;ei=4RimVbXqCYWrUbzag6gO&amp;bvm=bv.97949915,d.bGQ&amp;psig=AFQjCNEDdHHTqx3UYaqDNBnt8Uq1qFUIyA&amp;ust=143703499010897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hyperlink" Target="http://www.google.cz/url?sa=i&amp;rct=j&amp;q=&amp;esrc=s&amp;source=images&amp;cd=&amp;cad=rja&amp;uact=8&amp;ved=&amp;url=http://www.feiruitrade.com/wiremeshfence/airportfence.html&amp;ei=0xqmVZ2wOMLcywPQt5SQDQ&amp;psig=AFQjCNGbBNoTwMWbEChdxFgtqJtl1K0djg&amp;ust=1437035604222193" TargetMode="Externa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8819" b="19040"/>
          <a:stretch/>
        </p:blipFill>
        <p:spPr>
          <a:xfrm>
            <a:off x="0" y="7937"/>
            <a:ext cx="9179416" cy="3787949"/>
          </a:xfrm>
          <a:prstGeom prst="rect">
            <a:avLst/>
          </a:prstGeom>
        </p:spPr>
      </p:pic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1414121"/>
            <a:ext cx="9185568" cy="987701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thống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xâm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nhập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Châu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06" y="4221186"/>
            <a:ext cx="2781379" cy="70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78" y="3403624"/>
            <a:ext cx="1180759" cy="297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152" y="3364697"/>
            <a:ext cx="183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Powered by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41" y="267494"/>
            <a:ext cx="920916" cy="920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9" y="3899779"/>
            <a:ext cx="2527925" cy="1016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224" y="4837829"/>
            <a:ext cx="5140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</a:p>
        </p:txBody>
      </p:sp>
    </p:spTree>
    <p:extLst>
      <p:ext uri="{BB962C8B-B14F-4D97-AF65-F5344CB8AC3E}">
        <p14:creationId xmlns:p14="http://schemas.microsoft.com/office/powerpoint/2010/main" val="354925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F85A918E-4544-4A50-8028-6CE5E2E1BEC2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363421" y="627534"/>
            <a:ext cx="7520947" cy="3600284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8" name="Rectangle 9"/>
          <p:cNvSpPr>
            <a:spLocks/>
          </p:cNvSpPr>
          <p:nvPr/>
        </p:nvSpPr>
        <p:spPr bwMode="auto">
          <a:xfrm>
            <a:off x="2025955" y="76870"/>
            <a:ext cx="4706285" cy="431932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Mô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hình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tiêu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chuẩn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PERIDECT+</a:t>
            </a:r>
          </a:p>
        </p:txBody>
      </p:sp>
      <p:pic>
        <p:nvPicPr>
          <p:cNvPr id="68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ovéPole 72"/>
          <p:cNvSpPr txBox="1"/>
          <p:nvPr/>
        </p:nvSpPr>
        <p:spPr>
          <a:xfrm>
            <a:off x="2670572" y="4775150"/>
            <a:ext cx="645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nghiệp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E34BEB-F5DD-4C65-B262-79172C0A9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8" y="799817"/>
            <a:ext cx="8701244" cy="3512122"/>
          </a:xfrm>
          <a:prstGeom prst="rect">
            <a:avLst/>
          </a:prstGeom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47B6336A-B9F1-4A82-8628-B7722E877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6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délník 52"/>
          <p:cNvSpPr/>
          <p:nvPr/>
        </p:nvSpPr>
        <p:spPr>
          <a:xfrm>
            <a:off x="376809" y="699542"/>
            <a:ext cx="8443664" cy="3816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panose="020B0604020202020204" pitchFamily="34" charset="0"/>
            </a:endParaRPr>
          </a:p>
        </p:txBody>
      </p:sp>
      <p:pic>
        <p:nvPicPr>
          <p:cNvPr id="41" name="Picture 3" descr="C:\0_Odkazy z plochy\TECHNIKA\PERIDECT+\Peridect_plus_foto 20141023\Upravené\FDV_04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4" y="1332080"/>
            <a:ext cx="4029890" cy="28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délník 53"/>
          <p:cNvSpPr/>
          <p:nvPr/>
        </p:nvSpPr>
        <p:spPr>
          <a:xfrm>
            <a:off x="4569073" y="699542"/>
            <a:ext cx="4251399" cy="3816424"/>
          </a:xfrm>
          <a:prstGeom prst="rect">
            <a:avLst/>
          </a:prstGeom>
          <a:solidFill>
            <a:srgbClr val="D5D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971600" y="844719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Control Unit PERIDECT+ (CUP+)</a:t>
            </a:r>
          </a:p>
          <a:p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63688" y="51470"/>
            <a:ext cx="535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TRUNG TÂM ĐIỀU KHIỂN CUP+</a:t>
            </a: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D0ED7DA-EF01-49FB-AA32-DBEBB4581221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8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9"/>
          <p:cNvSpPr>
            <a:spLocks/>
          </p:cNvSpPr>
          <p:nvPr/>
        </p:nvSpPr>
        <p:spPr bwMode="auto">
          <a:xfrm>
            <a:off x="4811634" y="1663883"/>
            <a:ext cx="3888432" cy="1887742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Module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máy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tính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công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nghiệp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marL="0" lvl="2"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600" dirty="0">
                <a:latin typeface="Arial" panose="020B0604020202020204" pitchFamily="34" charset="0"/>
              </a:rPr>
              <a:t>LAN - TCP/IP </a:t>
            </a:r>
            <a:r>
              <a:rPr lang="en-GB" sz="1600" dirty="0" err="1">
                <a:latin typeface="Arial" panose="020B0604020202020204" pitchFamily="34" charset="0"/>
              </a:rPr>
              <a:t>kết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nối</a:t>
            </a:r>
            <a:r>
              <a:rPr lang="en-GB" sz="1600" dirty="0">
                <a:latin typeface="Arial" panose="020B0604020202020204" pitchFamily="34" charset="0"/>
              </a:rPr>
              <a:t> Internet</a:t>
            </a:r>
          </a:p>
          <a:p>
            <a:pPr marL="0" lvl="2"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600" dirty="0">
                <a:latin typeface="Arial" panose="020B0604020202020204" pitchFamily="34" charset="0"/>
              </a:rPr>
              <a:t>4 relay output </a:t>
            </a:r>
            <a:r>
              <a:rPr lang="en-GB" sz="1600" dirty="0" err="1">
                <a:latin typeface="Arial" panose="020B0604020202020204" pitchFamily="34" charset="0"/>
              </a:rPr>
              <a:t>thông</a:t>
            </a:r>
            <a:r>
              <a:rPr lang="en-GB" sz="1600" dirty="0">
                <a:latin typeface="Arial" panose="020B0604020202020204" pitchFamily="34" charset="0"/>
              </a:rPr>
              <a:t> minh </a:t>
            </a:r>
            <a:r>
              <a:rPr lang="en-GB" sz="1600" dirty="0" err="1">
                <a:latin typeface="Arial" panose="020B0604020202020204" pitchFamily="34" charset="0"/>
              </a:rPr>
              <a:t>kết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nối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trực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tiếp</a:t>
            </a:r>
            <a:endParaRPr lang="en-GB" sz="1600" dirty="0">
              <a:latin typeface="Arial" panose="020B0604020202020204" pitchFamily="34" charset="0"/>
            </a:endParaRPr>
          </a:p>
          <a:p>
            <a:pPr marL="0" lvl="2"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600" dirty="0">
                <a:latin typeface="Arial" panose="020B0604020202020204" pitchFamily="34" charset="0"/>
              </a:rPr>
              <a:t>2 relay input </a:t>
            </a:r>
            <a:r>
              <a:rPr lang="en-GB" sz="1600" dirty="0" err="1">
                <a:latin typeface="Arial" panose="020B0604020202020204" pitchFamily="34" charset="0"/>
              </a:rPr>
              <a:t>trên</a:t>
            </a:r>
            <a:r>
              <a:rPr lang="en-GB" sz="1600" dirty="0">
                <a:latin typeface="Arial" panose="020B0604020202020204" pitchFamily="34" charset="0"/>
              </a:rPr>
              <a:t> line (LCP+, PVJ, etc.)</a:t>
            </a:r>
          </a:p>
          <a:p>
            <a:pPr marL="0" lvl="2"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US" sz="1600" dirty="0" err="1">
                <a:latin typeface="Arial" panose="020B0604020202020204" pitchFamily="34" charset="0"/>
              </a:rPr>
              <a:t>Tích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hợp</a:t>
            </a:r>
            <a:r>
              <a:rPr lang="en-US" sz="1600" dirty="0">
                <a:latin typeface="Arial" panose="020B0604020202020204" pitchFamily="34" charset="0"/>
              </a:rPr>
              <a:t> module RS-485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marL="1235075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3" name="TextovéPole 14"/>
          <p:cNvSpPr txBox="1"/>
          <p:nvPr/>
        </p:nvSpPr>
        <p:spPr>
          <a:xfrm>
            <a:off x="3030612" y="4799364"/>
            <a:ext cx="6095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FA04CD4-AAAB-45A1-9137-9E2C4228C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5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délník 34"/>
          <p:cNvSpPr/>
          <p:nvPr/>
        </p:nvSpPr>
        <p:spPr>
          <a:xfrm>
            <a:off x="376808" y="699542"/>
            <a:ext cx="8371656" cy="3816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376808" y="699542"/>
            <a:ext cx="4051176" cy="3816424"/>
          </a:xfrm>
          <a:prstGeom prst="rect">
            <a:avLst/>
          </a:prstGeom>
          <a:solidFill>
            <a:srgbClr val="D5D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5148064" y="844719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Line Controller PERIDECT+ (LCP+)</a:t>
            </a:r>
          </a:p>
          <a:p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2" descr="C:\0_Odkazy z plochy\TECHNIKA\PERIDECT+\Peridect_plus_foto 20141023\Upravené\FDV_03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02" y="1374740"/>
            <a:ext cx="3876038" cy="285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0720471C-181B-4267-98C8-A1A090EC7C31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27684" y="71361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BỘ ĐIỀU KHIỂN NHÁNH LCP+</a:t>
            </a:r>
          </a:p>
        </p:txBody>
      </p:sp>
      <p:pic>
        <p:nvPicPr>
          <p:cNvPr id="18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/>
          </p:cNvSpPr>
          <p:nvPr/>
        </p:nvSpPr>
        <p:spPr bwMode="auto">
          <a:xfrm>
            <a:off x="611560" y="1203598"/>
            <a:ext cx="3672408" cy="2576824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marL="0" lvl="1"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600" dirty="0">
                <a:latin typeface="Arial" panose="020B0604020202020204" pitchFamily="34" charset="0"/>
              </a:rPr>
              <a:t>Line module </a:t>
            </a:r>
            <a:r>
              <a:rPr lang="en-GB" sz="1600" dirty="0" err="1">
                <a:latin typeface="Arial" panose="020B0604020202020204" pitchFamily="34" charset="0"/>
              </a:rPr>
              <a:t>giao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tiếp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với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các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cảm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biến</a:t>
            </a:r>
            <a:r>
              <a:rPr lang="en-GB" sz="1600" dirty="0">
                <a:latin typeface="Arial" panose="020B0604020202020204" pitchFamily="34" charset="0"/>
              </a:rPr>
              <a:t>.</a:t>
            </a:r>
          </a:p>
          <a:p>
            <a:pPr marL="0" lvl="1"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600" dirty="0">
                <a:latin typeface="Arial" panose="020B0604020202020204" pitchFamily="34" charset="0"/>
              </a:rPr>
              <a:t>Galvanic isolation of detection line</a:t>
            </a:r>
          </a:p>
          <a:p>
            <a:pPr marL="0" lvl="1"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600" dirty="0" err="1">
                <a:latin typeface="Arial" panose="020B0604020202020204" pitchFamily="34" charset="0"/>
              </a:rPr>
              <a:t>Lên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đến</a:t>
            </a:r>
            <a:r>
              <a:rPr lang="en-GB" sz="1600" dirty="0">
                <a:latin typeface="Arial" panose="020B0604020202020204" pitchFamily="34" charset="0"/>
              </a:rPr>
              <a:t> 500 </a:t>
            </a:r>
            <a:r>
              <a:rPr lang="en-GB" sz="1600" dirty="0" err="1">
                <a:latin typeface="Arial" panose="020B0604020202020204" pitchFamily="34" charset="0"/>
              </a:rPr>
              <a:t>cảm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biến</a:t>
            </a:r>
            <a:r>
              <a:rPr lang="en-GB" sz="1600" dirty="0">
                <a:latin typeface="Arial" panose="020B0604020202020204" pitchFamily="34" charset="0"/>
              </a:rPr>
              <a:t> DSP+ </a:t>
            </a:r>
            <a:r>
              <a:rPr lang="en-GB" sz="1600" dirty="0" err="1">
                <a:latin typeface="Arial" panose="020B0604020202020204" pitchFamily="34" charset="0"/>
              </a:rPr>
              <a:t>hoặc</a:t>
            </a:r>
            <a:r>
              <a:rPr lang="en-GB" sz="1600" dirty="0">
                <a:latin typeface="Arial" panose="020B0604020202020204" pitchFamily="34" charset="0"/>
              </a:rPr>
              <a:t> module </a:t>
            </a:r>
            <a:r>
              <a:rPr lang="en-GB" sz="1600" dirty="0" err="1">
                <a:latin typeface="Arial" panose="020B0604020202020204" pitchFamily="34" charset="0"/>
              </a:rPr>
              <a:t>khác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trên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cùng</a:t>
            </a:r>
            <a:r>
              <a:rPr lang="en-GB" sz="1600" dirty="0">
                <a:latin typeface="Arial" panose="020B0604020202020204" pitchFamily="34" charset="0"/>
              </a:rPr>
              <a:t> 01 line.</a:t>
            </a:r>
          </a:p>
          <a:p>
            <a:pPr marL="0" lvl="1"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600" dirty="0" err="1">
                <a:latin typeface="Arial" panose="020B0604020202020204" pitchFamily="34" charset="0"/>
              </a:rPr>
              <a:t>Hệ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thống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truyền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tính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hiệu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giao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tiếp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đối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xứng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chống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nhiễu</a:t>
            </a:r>
            <a:r>
              <a:rPr lang="en-GB" sz="16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" name="TextovéPole 14"/>
          <p:cNvSpPr txBox="1"/>
          <p:nvPr/>
        </p:nvSpPr>
        <p:spPr>
          <a:xfrm>
            <a:off x="2814588" y="4804685"/>
            <a:ext cx="6311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8220CB4-7A72-4CD9-9682-61268C2E9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4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32"/>
          <p:cNvSpPr/>
          <p:nvPr/>
        </p:nvSpPr>
        <p:spPr>
          <a:xfrm>
            <a:off x="6084168" y="699542"/>
            <a:ext cx="2880320" cy="3816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3126433" y="699542"/>
            <a:ext cx="2880320" cy="3816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5" name="Obdélník 34"/>
          <p:cNvSpPr/>
          <p:nvPr/>
        </p:nvSpPr>
        <p:spPr>
          <a:xfrm>
            <a:off x="179512" y="699542"/>
            <a:ext cx="2880320" cy="3816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panose="020B0604020202020204" pitchFamily="34" charset="0"/>
            </a:endParaRPr>
          </a:p>
        </p:txBody>
      </p:sp>
      <p:pic>
        <p:nvPicPr>
          <p:cNvPr id="42" name="Picture 2" descr="C:\0_Odkazy z plochy\TECHNIKA\PERIDECT+\Peridect_plus_foto 20141023\Upravené\FDV_04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1828"/>
            <a:ext cx="2529805" cy="15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délník 42"/>
          <p:cNvSpPr/>
          <p:nvPr/>
        </p:nvSpPr>
        <p:spPr>
          <a:xfrm>
            <a:off x="179512" y="3003798"/>
            <a:ext cx="2880320" cy="1512168"/>
          </a:xfrm>
          <a:prstGeom prst="rect">
            <a:avLst/>
          </a:prstGeom>
          <a:solidFill>
            <a:srgbClr val="D5D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3126433" y="3003798"/>
            <a:ext cx="2880320" cy="1512168"/>
          </a:xfrm>
          <a:prstGeom prst="rect">
            <a:avLst/>
          </a:prstGeom>
          <a:solidFill>
            <a:srgbClr val="D5D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5" name="Rectangle 9"/>
          <p:cNvSpPr>
            <a:spLocks/>
          </p:cNvSpPr>
          <p:nvPr/>
        </p:nvSpPr>
        <p:spPr bwMode="auto">
          <a:xfrm>
            <a:off x="323528" y="3219822"/>
            <a:ext cx="2366739" cy="108964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16 relay outputs</a:t>
            </a:r>
          </a:p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Switching contacts</a:t>
            </a:r>
          </a:p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double balanced inputs</a:t>
            </a: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marL="1235075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marL="1235075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46" name="Rectangle 9"/>
          <p:cNvSpPr>
            <a:spLocks/>
          </p:cNvSpPr>
          <p:nvPr/>
        </p:nvSpPr>
        <p:spPr bwMode="auto">
          <a:xfrm>
            <a:off x="3275856" y="3219822"/>
            <a:ext cx="2304256" cy="820152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16 relay outputs</a:t>
            </a:r>
          </a:p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Switching contact</a:t>
            </a:r>
          </a:p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2 double balanced inputs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3199928" y="843558"/>
            <a:ext cx="28068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I/O RS485 Module PERIDECT+ (IOP+/RS485)</a:t>
            </a:r>
          </a:p>
          <a:p>
            <a:endParaRPr lang="cs-CZ" sz="1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304800" y="844719"/>
            <a:ext cx="2620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latin typeface="Arial" panose="020B0604020202020204" pitchFamily="34" charset="0"/>
                <a:cs typeface="Consolas" panose="020B0609020204030204" pitchFamily="49" charset="0"/>
              </a:rPr>
              <a:t>I/O LAN Module </a:t>
            </a:r>
            <a:r>
              <a:rPr lang="cs-CZ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PERIDECT+</a:t>
            </a:r>
            <a:r>
              <a:rPr lang="cs-CZ" sz="1100" b="1" dirty="0">
                <a:latin typeface="Arial" panose="020B0604020202020204" pitchFamily="34" charset="0"/>
                <a:cs typeface="Consolas" panose="020B0609020204030204" pitchFamily="49" charset="0"/>
              </a:rPr>
              <a:t> (IOP+/LAN)</a:t>
            </a:r>
            <a:endParaRPr lang="cs-CZ" sz="1100" b="1" dirty="0">
              <a:latin typeface="Arial" panose="020B0604020202020204" pitchFamily="34" charset="0"/>
            </a:endParaRPr>
          </a:p>
        </p:txBody>
      </p:sp>
      <p:sp>
        <p:nvSpPr>
          <p:cNvPr id="49" name="Obdélník 48"/>
          <p:cNvSpPr/>
          <p:nvPr/>
        </p:nvSpPr>
        <p:spPr>
          <a:xfrm>
            <a:off x="6084168" y="3003798"/>
            <a:ext cx="2880320" cy="1512168"/>
          </a:xfrm>
          <a:prstGeom prst="rect">
            <a:avLst/>
          </a:prstGeom>
          <a:solidFill>
            <a:srgbClr val="D5D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1" name="Rectangle 9"/>
          <p:cNvSpPr>
            <a:spLocks/>
          </p:cNvSpPr>
          <p:nvPr/>
        </p:nvSpPr>
        <p:spPr bwMode="auto">
          <a:xfrm>
            <a:off x="6218658" y="3219822"/>
            <a:ext cx="2601814" cy="1133073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Expansion module for IOP+/LAN and 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 IOP+/RS485</a:t>
            </a:r>
            <a:endParaRPr lang="en-GB" sz="1050" dirty="0"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S</a:t>
            </a:r>
            <a:r>
              <a:rPr lang="en-GB" sz="1050" dirty="0">
                <a:latin typeface="Arial" panose="020B0604020202020204" pitchFamily="34" charset="0"/>
                <a:cs typeface="Consolas" panose="020B0609020204030204" pitchFamily="49" charset="0"/>
              </a:rPr>
              <a:t>witching contacts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A</a:t>
            </a:r>
            <a:r>
              <a:rPr lang="cs-CZ" sz="10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dditional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16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en-GB" sz="1050" dirty="0">
                <a:latin typeface="Arial" panose="020B0604020202020204" pitchFamily="34" charset="0"/>
                <a:cs typeface="Consolas" panose="020B0609020204030204" pitchFamily="49" charset="0"/>
              </a:rPr>
              <a:t>elay outputs</a:t>
            </a:r>
          </a:p>
          <a:p>
            <a:pPr lvl="1" indent="0">
              <a:spcAft>
                <a:spcPts val="600"/>
              </a:spcAft>
              <a:defRPr/>
            </a:pPr>
            <a:endParaRPr lang="en-US" sz="1200" dirty="0">
              <a:latin typeface="Arial" panose="020B0604020202020204" pitchFamily="34" charset="0"/>
              <a:cs typeface="Consolas" panose="020B0609020204030204" pitchFamily="49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6084168" y="843558"/>
            <a:ext cx="2915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I/O Expansion Module PERIDECT+ (IOP+/EXP)</a:t>
            </a:r>
            <a:endParaRPr lang="cs-CZ" sz="1100" b="1" dirty="0">
              <a:latin typeface="Arial" panose="020B0604020202020204" pitchFamily="34" charset="0"/>
            </a:endParaRPr>
          </a:p>
        </p:txBody>
      </p:sp>
      <p:pic>
        <p:nvPicPr>
          <p:cNvPr id="23" name="Picture 2" descr="C:\0_Odkazy z plochy\TECHNIKA\PERIDECT+\Peridect_plus_foto 20141023\Upravené\FDV_04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3" y="1203598"/>
            <a:ext cx="2496033" cy="16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9950E681-1336-40B8-95D6-FBF4008501FC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24" name="Picture 2" descr="C:\0_Odkazy z plochy\TECHNIKA\PERIDECT+\Peridect_plus_foto 20141023\Upravené\FDV_03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646"/>
            <a:ext cx="2592288" cy="173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1812712" y="60371"/>
            <a:ext cx="477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I/O MODULES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TIẾP ĐIỂM TÍCH HỢP</a:t>
            </a: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14"/>
          <p:cNvSpPr txBox="1"/>
          <p:nvPr/>
        </p:nvSpPr>
        <p:spPr>
          <a:xfrm>
            <a:off x="2536928" y="4788173"/>
            <a:ext cx="6518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B66BA61-12D7-469C-9471-1A53362D1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32"/>
          <p:cNvSpPr/>
          <p:nvPr/>
        </p:nvSpPr>
        <p:spPr>
          <a:xfrm>
            <a:off x="5929053" y="630541"/>
            <a:ext cx="2940422" cy="3975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5" name="Obdélník 34"/>
          <p:cNvSpPr/>
          <p:nvPr/>
        </p:nvSpPr>
        <p:spPr>
          <a:xfrm>
            <a:off x="304478" y="622176"/>
            <a:ext cx="2717254" cy="19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308323" y="1746631"/>
            <a:ext cx="2713409" cy="809112"/>
          </a:xfrm>
          <a:prstGeom prst="rect">
            <a:avLst/>
          </a:prstGeom>
          <a:solidFill>
            <a:srgbClr val="D5DE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5" name="Rectangle 9"/>
          <p:cNvSpPr>
            <a:spLocks/>
          </p:cNvSpPr>
          <p:nvPr/>
        </p:nvSpPr>
        <p:spPr bwMode="auto">
          <a:xfrm>
            <a:off x="376486" y="1773145"/>
            <a:ext cx="2664296" cy="756084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Increased sensitivity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Remote setting of sensitivity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Software sensitivity set up</a:t>
            </a: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marL="1235075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429766" y="622177"/>
            <a:ext cx="246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latin typeface="Arial" panose="020B0604020202020204" pitchFamily="34" charset="0"/>
                <a:cs typeface="Consolas" panose="020B0609020204030204" pitchFamily="49" charset="0"/>
              </a:rPr>
              <a:t>Detection Sensor </a:t>
            </a:r>
            <a:r>
              <a:rPr lang="cs-CZ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PERIDECT+</a:t>
            </a:r>
            <a:r>
              <a:rPr lang="cs-CZ" sz="1100" b="1" dirty="0">
                <a:latin typeface="Arial" panose="020B0604020202020204" pitchFamily="34" charset="0"/>
                <a:cs typeface="Consolas" panose="020B0609020204030204" pitchFamily="49" charset="0"/>
              </a:rPr>
              <a:t> (DSP+)</a:t>
            </a:r>
            <a:endParaRPr lang="cs-CZ" sz="1100" b="1" dirty="0">
              <a:latin typeface="Arial" panose="020B0604020202020204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112790" y="622176"/>
            <a:ext cx="2717254" cy="19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3116635" y="1746595"/>
            <a:ext cx="2713409" cy="809112"/>
          </a:xfrm>
          <a:prstGeom prst="rect">
            <a:avLst/>
          </a:prstGeom>
          <a:solidFill>
            <a:srgbClr val="D5DE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6" name="Rectangle 9"/>
          <p:cNvSpPr>
            <a:spLocks/>
          </p:cNvSpPr>
          <p:nvPr/>
        </p:nvSpPr>
        <p:spPr bwMode="auto">
          <a:xfrm>
            <a:off x="3196245" y="1782669"/>
            <a:ext cx="2664296" cy="820152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Limits short-circuit on the detection line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Maximum 20 separators per one line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Built-in overvoltage protection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3266331" y="630541"/>
            <a:ext cx="2170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Line Separator PERIDECT+ (LSP+)</a:t>
            </a:r>
            <a:endParaRPr lang="cs-CZ" sz="1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3123796" y="2668401"/>
            <a:ext cx="2717254" cy="19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124637" y="3793252"/>
            <a:ext cx="2713409" cy="809112"/>
          </a:xfrm>
          <a:prstGeom prst="rect">
            <a:avLst/>
          </a:prstGeom>
          <a:solidFill>
            <a:srgbClr val="D5DE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1" name="Rectangle 9"/>
          <p:cNvSpPr>
            <a:spLocks/>
          </p:cNvSpPr>
          <p:nvPr/>
        </p:nvSpPr>
        <p:spPr bwMode="auto">
          <a:xfrm>
            <a:off x="3209149" y="3856876"/>
            <a:ext cx="2169766" cy="30350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Overvoltage electronic protector</a:t>
            </a:r>
          </a:p>
          <a:p>
            <a:pPr>
              <a:spcAft>
                <a:spcPts val="600"/>
              </a:spcAft>
              <a:defRPr/>
            </a:pPr>
            <a:endParaRPr lang="en-US" sz="1200" dirty="0">
              <a:latin typeface="Arial" panose="020B0604020202020204" pitchFamily="34" charset="0"/>
              <a:cs typeface="Consolas" panose="020B0609020204030204" pitchFamily="49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3266331" y="2670840"/>
            <a:ext cx="223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Line Protector PERIDECT+ (LPP+)</a:t>
            </a:r>
            <a:endParaRPr lang="cs-CZ" sz="1100" b="1" dirty="0">
              <a:latin typeface="Arial" panose="020B0604020202020204" pitchFamily="34" charset="0"/>
            </a:endParaRPr>
          </a:p>
        </p:txBody>
      </p:sp>
      <p:sp>
        <p:nvSpPr>
          <p:cNvPr id="54" name="Obdélník 53"/>
          <p:cNvSpPr/>
          <p:nvPr/>
        </p:nvSpPr>
        <p:spPr>
          <a:xfrm>
            <a:off x="304478" y="2670839"/>
            <a:ext cx="2717254" cy="1933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5" name="Obdélník 54"/>
          <p:cNvSpPr/>
          <p:nvPr/>
        </p:nvSpPr>
        <p:spPr>
          <a:xfrm>
            <a:off x="308323" y="3795294"/>
            <a:ext cx="2713409" cy="809112"/>
          </a:xfrm>
          <a:prstGeom prst="rect">
            <a:avLst/>
          </a:prstGeom>
          <a:solidFill>
            <a:srgbClr val="D5DE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6" name="Rectangle 9"/>
          <p:cNvSpPr>
            <a:spLocks/>
          </p:cNvSpPr>
          <p:nvPr/>
        </p:nvSpPr>
        <p:spPr bwMode="auto">
          <a:xfrm>
            <a:off x="376486" y="3821808"/>
            <a:ext cx="2707698" cy="756084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2 double balanced inputs + 1 output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Fitting on any place on the line</a:t>
            </a:r>
          </a:p>
          <a:p>
            <a:pPr>
              <a:spcAft>
                <a:spcPts val="600"/>
              </a:spcAft>
              <a:defRPr/>
            </a:pPr>
            <a:r>
              <a:rPr lang="en-GB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Max. 64 per one CUP+ (128 inputs)</a:t>
            </a: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marL="1235075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marL="1235075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429766" y="2670840"/>
            <a:ext cx="24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latin typeface="Arial" panose="020B0604020202020204" pitchFamily="34" charset="0"/>
                <a:cs typeface="Consolas" panose="020B0609020204030204" pitchFamily="49" charset="0"/>
              </a:rPr>
              <a:t>Line Input </a:t>
            </a:r>
            <a:r>
              <a:rPr lang="cs-CZ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PERIDECT+</a:t>
            </a:r>
            <a:r>
              <a:rPr lang="cs-CZ" sz="1100" b="1" dirty="0">
                <a:latin typeface="Arial" panose="020B0604020202020204" pitchFamily="34" charset="0"/>
                <a:cs typeface="Consolas" panose="020B0609020204030204" pitchFamily="49" charset="0"/>
              </a:rPr>
              <a:t> (LIP+)</a:t>
            </a:r>
            <a:endParaRPr lang="cs-CZ" sz="1100" b="1" dirty="0">
              <a:latin typeface="Arial" panose="020B0604020202020204" pitchFamily="34" charset="0"/>
            </a:endParaRPr>
          </a:p>
        </p:txBody>
      </p:sp>
      <p:sp>
        <p:nvSpPr>
          <p:cNvPr id="62" name="Rectangle 9"/>
          <p:cNvSpPr>
            <a:spLocks/>
          </p:cNvSpPr>
          <p:nvPr/>
        </p:nvSpPr>
        <p:spPr bwMode="auto">
          <a:xfrm>
            <a:off x="3203848" y="3824876"/>
            <a:ext cx="2294731" cy="372932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marL="1235075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lvl="1" indent="0">
              <a:spcAft>
                <a:spcPts val="600"/>
              </a:spcAft>
              <a:defRPr/>
            </a:pP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53" y="1115343"/>
            <a:ext cx="2937257" cy="318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bdélník 29"/>
          <p:cNvSpPr/>
          <p:nvPr/>
        </p:nvSpPr>
        <p:spPr>
          <a:xfrm>
            <a:off x="5929053" y="3785936"/>
            <a:ext cx="2937257" cy="824379"/>
          </a:xfrm>
          <a:prstGeom prst="rect">
            <a:avLst/>
          </a:prstGeom>
          <a:solidFill>
            <a:srgbClr val="D5DE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933472" y="630541"/>
            <a:ext cx="2936003" cy="4848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5795319" y="736536"/>
            <a:ext cx="3348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Vỏ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nhựa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polycarbon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bọc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toàn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bộ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thiết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bị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và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dây</a:t>
            </a:r>
            <a:r>
              <a:rPr lang="en-US" sz="1100" b="1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Consolas" panose="020B0609020204030204" pitchFamily="49" charset="0"/>
              </a:rPr>
              <a:t>dẫn</a:t>
            </a:r>
            <a:endParaRPr lang="cs-CZ" sz="1100" b="1" dirty="0">
              <a:latin typeface="Arial" panose="020B0604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2123728" y="5147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CÁC LOẠI CẢM BIẾN CAO CẤP</a:t>
            </a: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4" name="Rectangle 9"/>
          <p:cNvSpPr>
            <a:spLocks/>
          </p:cNvSpPr>
          <p:nvPr/>
        </p:nvSpPr>
        <p:spPr bwMode="auto">
          <a:xfrm>
            <a:off x="6020110" y="3853264"/>
            <a:ext cx="2728354" cy="709998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UV resistant polycarbonate cover</a:t>
            </a:r>
          </a:p>
          <a:p>
            <a:pPr>
              <a:spcAft>
                <a:spcPts val="600"/>
              </a:spcAft>
              <a:defRPr/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&gt; </a:t>
            </a:r>
            <a:r>
              <a:rPr lang="en-US" sz="10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Protecti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n against </a:t>
            </a:r>
            <a:r>
              <a:rPr lang="en-US" sz="10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unathori</a:t>
            </a:r>
            <a:r>
              <a:rPr lang="cs-CZ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zed manipulation</a:t>
            </a:r>
          </a:p>
          <a:p>
            <a:pPr>
              <a:spcAft>
                <a:spcPts val="600"/>
              </a:spcAft>
              <a:defRPr/>
            </a:pPr>
            <a:endParaRPr lang="cs-CZ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>
              <a:latin typeface="Arial" panose="020B0604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44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jman.vaclav\Desktop\L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67" y="941047"/>
            <a:ext cx="1363589" cy="62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ajman.vaclav\Desktop\L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1" y="2988752"/>
            <a:ext cx="1387091" cy="6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4753E88-C9A2-4438-A67C-673CEED45B76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2053" name="Picture 5" descr="C:\Users\najman.vaclav\Desktop\DS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966028"/>
            <a:ext cx="1368153" cy="6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ajman.vaclav\Desktop\LP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44" y="2988753"/>
            <a:ext cx="1375972" cy="6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14"/>
          <p:cNvSpPr txBox="1"/>
          <p:nvPr/>
        </p:nvSpPr>
        <p:spPr>
          <a:xfrm>
            <a:off x="2716759" y="4782961"/>
            <a:ext cx="6287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DB016209-2115-4706-9870-257844EDA7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 flipV="1">
            <a:off x="2253491" y="1985466"/>
            <a:ext cx="0" cy="262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 flipV="1">
            <a:off x="2564284" y="2004070"/>
            <a:ext cx="0" cy="262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6554921" y="1985466"/>
            <a:ext cx="0" cy="262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V="1">
            <a:off x="6876256" y="2004070"/>
            <a:ext cx="0" cy="262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C:\Users\najman.vaclav\Desktop\Det linie long no separators sho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9742"/>
            <a:ext cx="4176000" cy="5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5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6" name="Rectangle 9"/>
          <p:cNvSpPr>
            <a:spLocks/>
          </p:cNvSpPr>
          <p:nvPr/>
        </p:nvSpPr>
        <p:spPr bwMode="auto">
          <a:xfrm>
            <a:off x="2873672" y="51470"/>
            <a:ext cx="3570536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LÝ KẾT NỐI</a:t>
            </a:r>
            <a:endParaRPr lang="cs-CZ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  <p:pic>
        <p:nvPicPr>
          <p:cNvPr id="57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61"/>
          <p:cNvSpPr txBox="1">
            <a:spLocks noChangeArrowheads="1"/>
          </p:cNvSpPr>
          <p:nvPr/>
        </p:nvSpPr>
        <p:spPr bwMode="auto">
          <a:xfrm>
            <a:off x="1309522" y="2128029"/>
            <a:ext cx="491786" cy="25196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20" name="Text Box 161"/>
          <p:cNvSpPr txBox="1">
            <a:spLocks noChangeArrowheads="1"/>
          </p:cNvSpPr>
          <p:nvPr/>
        </p:nvSpPr>
        <p:spPr bwMode="auto">
          <a:xfrm>
            <a:off x="2249671" y="1275606"/>
            <a:ext cx="378114" cy="22895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CUP+                                               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21" name="Text Box 161"/>
          <p:cNvSpPr txBox="1">
            <a:spLocks noChangeArrowheads="1"/>
          </p:cNvSpPr>
          <p:nvPr/>
        </p:nvSpPr>
        <p:spPr bwMode="auto">
          <a:xfrm>
            <a:off x="3215046" y="2114420"/>
            <a:ext cx="345812" cy="25118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pic>
        <p:nvPicPr>
          <p:cNvPr id="22" name="Obrázek 21" descr="C:\Users\cadil.ondrej\Documents\Fotodokumentace\PERIDECT+\FDV_04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62" y="1456642"/>
            <a:ext cx="866646" cy="67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636" y="2126611"/>
            <a:ext cx="823212" cy="6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1043608" y="3114299"/>
            <a:ext cx="1497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Up to 500 DSP+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128393" y="3130729"/>
            <a:ext cx="1497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Up to 500 DSP+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5076056" y="3147814"/>
            <a:ext cx="1497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Up to 500 DSP+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179360" y="3147814"/>
            <a:ext cx="1497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Up to 500 DSP+</a:t>
            </a:r>
          </a:p>
        </p:txBody>
      </p:sp>
      <p:pic>
        <p:nvPicPr>
          <p:cNvPr id="72" name="Picture 8" descr="C:\Users\najman.vaclav\Desktop\Det linie long no separators sho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6" y="2499742"/>
            <a:ext cx="4176000" cy="59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32" y="2130003"/>
            <a:ext cx="823212" cy="6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161"/>
          <p:cNvSpPr txBox="1">
            <a:spLocks noChangeArrowheads="1"/>
          </p:cNvSpPr>
          <p:nvPr/>
        </p:nvSpPr>
        <p:spPr bwMode="auto">
          <a:xfrm>
            <a:off x="5607683" y="2122236"/>
            <a:ext cx="491786" cy="25196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75" name="Text Box 161"/>
          <p:cNvSpPr txBox="1">
            <a:spLocks noChangeArrowheads="1"/>
          </p:cNvSpPr>
          <p:nvPr/>
        </p:nvSpPr>
        <p:spPr bwMode="auto">
          <a:xfrm>
            <a:off x="6515465" y="1255368"/>
            <a:ext cx="781991" cy="22895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CUP+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76" name="Text Box 161"/>
          <p:cNvSpPr txBox="1">
            <a:spLocks noChangeArrowheads="1"/>
          </p:cNvSpPr>
          <p:nvPr/>
        </p:nvSpPr>
        <p:spPr bwMode="auto">
          <a:xfrm>
            <a:off x="7513207" y="2108627"/>
            <a:ext cx="345812" cy="25118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pic>
        <p:nvPicPr>
          <p:cNvPr id="77" name="Obrázek 76" descr="C:\Users\cadil.ondrej\Documents\Fotodokumentace\PERIDECT+\FDV_04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323" y="1450849"/>
            <a:ext cx="866646" cy="67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97" y="2120818"/>
            <a:ext cx="823212" cy="6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47659466-9913-4601-A9DF-4AD880CD0629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79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93" y="2124210"/>
            <a:ext cx="823212" cy="6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3444817" y="1553197"/>
            <a:ext cx="22793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</a:rPr>
              <a:t>Lên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</a:rPr>
              <a:t>đến</a:t>
            </a:r>
            <a:r>
              <a:rPr lang="en-US" sz="1200" dirty="0">
                <a:latin typeface="Arial" panose="020B0604020202020204" pitchFamily="34" charset="0"/>
              </a:rPr>
              <a:t> 3 km (</a:t>
            </a:r>
            <a:r>
              <a:rPr lang="en-US" sz="1200" dirty="0" err="1">
                <a:latin typeface="Arial" panose="020B0604020202020204" pitchFamily="34" charset="0"/>
              </a:rPr>
              <a:t>cách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</a:rPr>
              <a:t>nhau</a:t>
            </a:r>
            <a:r>
              <a:rPr lang="en-US" sz="1200" dirty="0">
                <a:latin typeface="Arial" panose="020B0604020202020204" pitchFamily="34" charset="0"/>
              </a:rPr>
              <a:t> 3m)</a:t>
            </a:r>
          </a:p>
        </p:txBody>
      </p:sp>
      <p:cxnSp>
        <p:nvCxnSpPr>
          <p:cNvPr id="69" name="Přímá spojnice se šipkou 68"/>
          <p:cNvCxnSpPr>
            <a:cxnSpLocks/>
          </p:cNvCxnSpPr>
          <p:nvPr/>
        </p:nvCxnSpPr>
        <p:spPr>
          <a:xfrm flipH="1" flipV="1">
            <a:off x="3082346" y="1691696"/>
            <a:ext cx="3600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>
            <a:cxnSpLocks/>
          </p:cNvCxnSpPr>
          <p:nvPr/>
        </p:nvCxnSpPr>
        <p:spPr>
          <a:xfrm>
            <a:off x="5724062" y="1697537"/>
            <a:ext cx="3341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3137572" y="3848149"/>
            <a:ext cx="27894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giới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hạn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độ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dài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đường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ranh</a:t>
            </a:r>
            <a:endParaRPr lang="en-GB" sz="1400" dirty="0">
              <a:latin typeface="Arial" panose="020B0604020202020204" pitchFamily="34" charset="0"/>
            </a:endParaRPr>
          </a:p>
        </p:txBody>
      </p:sp>
      <p:cxnSp>
        <p:nvCxnSpPr>
          <p:cNvPr id="35" name="Přímá spojnice se šipkou 34"/>
          <p:cNvCxnSpPr>
            <a:cxnSpLocks/>
          </p:cNvCxnSpPr>
          <p:nvPr/>
        </p:nvCxnSpPr>
        <p:spPr>
          <a:xfrm>
            <a:off x="5928433" y="4005332"/>
            <a:ext cx="26454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>
            <a:cxnSpLocks/>
          </p:cNvCxnSpPr>
          <p:nvPr/>
        </p:nvCxnSpPr>
        <p:spPr>
          <a:xfrm flipH="1">
            <a:off x="579663" y="4011910"/>
            <a:ext cx="255981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14"/>
          <p:cNvSpPr txBox="1"/>
          <p:nvPr/>
        </p:nvSpPr>
        <p:spPr>
          <a:xfrm>
            <a:off x="3128393" y="4791330"/>
            <a:ext cx="599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09763A13-7985-48AE-9033-5430C6378A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42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Přímá spojnice 17"/>
          <p:cNvCxnSpPr/>
          <p:nvPr/>
        </p:nvCxnSpPr>
        <p:spPr>
          <a:xfrm flipV="1">
            <a:off x="4373588" y="1795129"/>
            <a:ext cx="0" cy="262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4684381" y="1813733"/>
            <a:ext cx="0" cy="262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najman.vaclav\Desktop\Safegurded lin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59" y="717747"/>
            <a:ext cx="7184034" cy="372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5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6" name="Rectangle 9"/>
          <p:cNvSpPr>
            <a:spLocks/>
          </p:cNvSpPr>
          <p:nvPr/>
        </p:nvSpPr>
        <p:spPr bwMode="auto">
          <a:xfrm>
            <a:off x="2397598" y="107814"/>
            <a:ext cx="4304807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HÌNH KẾT NỐI CƠ BẢN</a:t>
            </a:r>
          </a:p>
          <a:p>
            <a:pPr algn="ctr"/>
            <a:endParaRPr lang="cs-CZ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  <p:pic>
        <p:nvPicPr>
          <p:cNvPr id="57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61"/>
          <p:cNvSpPr txBox="1">
            <a:spLocks noChangeArrowheads="1"/>
          </p:cNvSpPr>
          <p:nvPr/>
        </p:nvSpPr>
        <p:spPr bwMode="auto">
          <a:xfrm>
            <a:off x="3173906" y="1363885"/>
            <a:ext cx="778425" cy="45003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 MASTER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22" name="Text Box 161"/>
          <p:cNvSpPr txBox="1">
            <a:spLocks noChangeArrowheads="1"/>
          </p:cNvSpPr>
          <p:nvPr/>
        </p:nvSpPr>
        <p:spPr bwMode="auto">
          <a:xfrm>
            <a:off x="4445348" y="2515689"/>
            <a:ext cx="478066" cy="3009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CUP+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23" name="Text Box 161"/>
          <p:cNvSpPr txBox="1">
            <a:spLocks noChangeArrowheads="1"/>
          </p:cNvSpPr>
          <p:nvPr/>
        </p:nvSpPr>
        <p:spPr bwMode="auto">
          <a:xfrm>
            <a:off x="5334672" y="1347312"/>
            <a:ext cx="685756" cy="48489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 SLAVE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pic>
        <p:nvPicPr>
          <p:cNvPr id="24" name="Obrázek 23" descr="C:\Users\cadil.ondrej\Documents\Fotodokumentace\PERIDECT+\FDV_04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79" y="1915052"/>
            <a:ext cx="885247" cy="68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43494"/>
            <a:ext cx="854376" cy="7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24" y="1243494"/>
            <a:ext cx="854376" cy="7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3273804" y="3141180"/>
            <a:ext cx="262620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đến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</a:rPr>
              <a:t>500 </a:t>
            </a:r>
            <a:r>
              <a:rPr lang="en-US" sz="1400" dirty="0" err="1">
                <a:latin typeface="Arial" panose="020B0604020202020204" pitchFamily="34" charset="0"/>
              </a:rPr>
              <a:t>cảm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biến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</a:rPr>
              <a:t>DSP+</a:t>
            </a:r>
            <a:r>
              <a:rPr lang="en-US" sz="1400" dirty="0">
                <a:latin typeface="Arial" panose="020B0604020202020204" pitchFamily="34" charset="0"/>
              </a:rPr>
              <a:t>/ line</a:t>
            </a:r>
            <a:endParaRPr lang="cs-CZ" sz="1400" dirty="0">
              <a:latin typeface="Arial" panose="020B0604020202020204" pitchFamily="34" charset="0"/>
            </a:endParaRPr>
          </a:p>
        </p:txBody>
      </p:sp>
      <p:pic>
        <p:nvPicPr>
          <p:cNvPr id="4100" name="Picture 4" descr="C:\Users\najman.vaclav\Desktop\Kruh separa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14" y="3528560"/>
            <a:ext cx="286469" cy="2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04248" y="3518887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- Separator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962431" y="3517905"/>
            <a:ext cx="139193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đến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</a:rPr>
              <a:t>1,5 km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8E844710-6309-48CE-B0EC-5361AFA527CF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9" name="TextovéPole 14"/>
          <p:cNvSpPr txBox="1"/>
          <p:nvPr/>
        </p:nvSpPr>
        <p:spPr>
          <a:xfrm>
            <a:off x="2817296" y="4787566"/>
            <a:ext cx="626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DE1891C-9F6F-47F4-A87C-5C13D63E4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Přímá spojnice 48"/>
          <p:cNvCxnSpPr/>
          <p:nvPr/>
        </p:nvCxnSpPr>
        <p:spPr>
          <a:xfrm flipV="1">
            <a:off x="4503204" y="3476708"/>
            <a:ext cx="0" cy="244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 flipV="1">
            <a:off x="4661473" y="3476708"/>
            <a:ext cx="0" cy="2627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>
            <a:off x="4505560" y="1568225"/>
            <a:ext cx="158269" cy="262751"/>
            <a:chOff x="309275" y="2983990"/>
            <a:chExt cx="158269" cy="262751"/>
          </a:xfrm>
        </p:grpSpPr>
        <p:cxnSp>
          <p:nvCxnSpPr>
            <p:cNvPr id="42" name="Přímá spojnice 41"/>
            <p:cNvCxnSpPr/>
            <p:nvPr/>
          </p:nvCxnSpPr>
          <p:spPr>
            <a:xfrm flipV="1">
              <a:off x="309275" y="2983990"/>
              <a:ext cx="0" cy="2441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flipV="1">
              <a:off x="467544" y="2983990"/>
              <a:ext cx="0" cy="2627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Skupina 8"/>
          <p:cNvGrpSpPr/>
          <p:nvPr/>
        </p:nvGrpSpPr>
        <p:grpSpPr>
          <a:xfrm rot="16200000">
            <a:off x="7266852" y="2506035"/>
            <a:ext cx="158269" cy="262751"/>
            <a:chOff x="160869" y="2284506"/>
            <a:chExt cx="158269" cy="262751"/>
          </a:xfrm>
        </p:grpSpPr>
        <p:cxnSp>
          <p:nvCxnSpPr>
            <p:cNvPr id="51" name="Přímá spojnice 50"/>
            <p:cNvCxnSpPr/>
            <p:nvPr/>
          </p:nvCxnSpPr>
          <p:spPr>
            <a:xfrm flipV="1">
              <a:off x="160869" y="2284506"/>
              <a:ext cx="0" cy="2441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58"/>
            <p:cNvCxnSpPr/>
            <p:nvPr/>
          </p:nvCxnSpPr>
          <p:spPr>
            <a:xfrm flipV="1">
              <a:off x="319138" y="2284506"/>
              <a:ext cx="0" cy="2627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Skupina 59"/>
          <p:cNvGrpSpPr/>
          <p:nvPr/>
        </p:nvGrpSpPr>
        <p:grpSpPr>
          <a:xfrm rot="16200000">
            <a:off x="1723740" y="2489424"/>
            <a:ext cx="158269" cy="262751"/>
            <a:chOff x="160869" y="2284506"/>
            <a:chExt cx="158269" cy="262751"/>
          </a:xfrm>
        </p:grpSpPr>
        <p:cxnSp>
          <p:nvCxnSpPr>
            <p:cNvPr id="69" name="Přímá spojnice 68"/>
            <p:cNvCxnSpPr/>
            <p:nvPr/>
          </p:nvCxnSpPr>
          <p:spPr>
            <a:xfrm flipV="1">
              <a:off x="160869" y="2284506"/>
              <a:ext cx="0" cy="2441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/>
            <p:nvPr/>
          </p:nvCxnSpPr>
          <p:spPr>
            <a:xfrm flipV="1">
              <a:off x="319138" y="2284506"/>
              <a:ext cx="0" cy="2627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3" descr="C:\Users\najman.vaclav\Desktop\Linie Roh lo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05513" y="2663613"/>
            <a:ext cx="3828200" cy="18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C:\Users\najman.vaclav\Desktop\Linie Roh lo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607433" y="2658402"/>
            <a:ext cx="3828200" cy="18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jman.vaclav\Desktop\Linie Roh lo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5" y="699542"/>
            <a:ext cx="3828200" cy="18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najman.vaclav\Desktop\Linie Roh lo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1260" y="699542"/>
            <a:ext cx="3828200" cy="18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5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6" name="Rectangle 9"/>
          <p:cNvSpPr>
            <a:spLocks/>
          </p:cNvSpPr>
          <p:nvPr/>
        </p:nvSpPr>
        <p:spPr bwMode="auto">
          <a:xfrm>
            <a:off x="1499510" y="44146"/>
            <a:ext cx="5638526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DÀNG MỞ RỘNG CHO KHU VỰC RỘNG LỚN</a:t>
            </a:r>
            <a:endParaRPr lang="en-GB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  <p:pic>
        <p:nvPicPr>
          <p:cNvPr id="57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161"/>
          <p:cNvSpPr txBox="1">
            <a:spLocks noChangeArrowheads="1"/>
          </p:cNvSpPr>
          <p:nvPr/>
        </p:nvSpPr>
        <p:spPr bwMode="auto">
          <a:xfrm>
            <a:off x="5148064" y="1240187"/>
            <a:ext cx="336093" cy="22420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75" name="Text Box 161"/>
          <p:cNvSpPr txBox="1">
            <a:spLocks noChangeArrowheads="1"/>
          </p:cNvSpPr>
          <p:nvPr/>
        </p:nvSpPr>
        <p:spPr bwMode="auto">
          <a:xfrm>
            <a:off x="3699472" y="1254817"/>
            <a:ext cx="368472" cy="2249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76" name="Text Box 161"/>
          <p:cNvSpPr txBox="1">
            <a:spLocks noChangeArrowheads="1"/>
          </p:cNvSpPr>
          <p:nvPr/>
        </p:nvSpPr>
        <p:spPr bwMode="auto">
          <a:xfrm>
            <a:off x="4442614" y="2161661"/>
            <a:ext cx="385572" cy="20436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CUP+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pic>
        <p:nvPicPr>
          <p:cNvPr id="78" name="Obrázek 77" descr="C:\Users\cadil.ondrej\Documents\Fotodokumentace\PERIDECT+\FDV_04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95" y="1699601"/>
            <a:ext cx="608885" cy="47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69" y="1240187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20" y="1240227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" descr="C:\Users\najman.vaclav\Desktop\Kruh separa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63" y="3688459"/>
            <a:ext cx="230134" cy="2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ovéPole 115"/>
          <p:cNvSpPr txBox="1"/>
          <p:nvPr/>
        </p:nvSpPr>
        <p:spPr>
          <a:xfrm>
            <a:off x="6929649" y="365823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- Separator</a:t>
            </a:r>
          </a:p>
        </p:txBody>
      </p:sp>
      <p:pic>
        <p:nvPicPr>
          <p:cNvPr id="39" name="Obrázek 38" descr="C:\Users\cadil.ondrej\Documents\Fotodokumentace\PERIDECT+\FDV_04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327" y="3109156"/>
            <a:ext cx="608885" cy="47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44" y="3580975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95" y="3574665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Obrázek 51" descr="C:\Users\cadil.ondrej\Documents\Fotodokumentace\PERIDECT+\FDV_04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75" y="2376052"/>
            <a:ext cx="608885" cy="47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74" y="2155488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74" y="2614351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Obrázek 63" descr="C:\Users\cadil.ondrej\Documents\Fotodokumentace\PERIDECT+\FDV_04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02" y="2414704"/>
            <a:ext cx="608885" cy="47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99" y="2176291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najman.vaclav\Desktop\Peridect_plus_foto\FDV_0391 mal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99" y="2635154"/>
            <a:ext cx="578369" cy="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161"/>
          <p:cNvSpPr txBox="1">
            <a:spLocks noChangeArrowheads="1"/>
          </p:cNvSpPr>
          <p:nvPr/>
        </p:nvSpPr>
        <p:spPr bwMode="auto">
          <a:xfrm>
            <a:off x="1403648" y="1960267"/>
            <a:ext cx="368472" cy="2249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68" name="Text Box 161"/>
          <p:cNvSpPr txBox="1">
            <a:spLocks noChangeArrowheads="1"/>
          </p:cNvSpPr>
          <p:nvPr/>
        </p:nvSpPr>
        <p:spPr bwMode="auto">
          <a:xfrm>
            <a:off x="1387901" y="3047702"/>
            <a:ext cx="368472" cy="2249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87" name="Text Box 161"/>
          <p:cNvSpPr txBox="1">
            <a:spLocks noChangeArrowheads="1"/>
          </p:cNvSpPr>
          <p:nvPr/>
        </p:nvSpPr>
        <p:spPr bwMode="auto">
          <a:xfrm>
            <a:off x="5153120" y="3565246"/>
            <a:ext cx="368472" cy="2249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88" name="Text Box 161"/>
          <p:cNvSpPr txBox="1">
            <a:spLocks noChangeArrowheads="1"/>
          </p:cNvSpPr>
          <p:nvPr/>
        </p:nvSpPr>
        <p:spPr bwMode="auto">
          <a:xfrm>
            <a:off x="3686272" y="3585080"/>
            <a:ext cx="368472" cy="2249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89" name="Text Box 161"/>
          <p:cNvSpPr txBox="1">
            <a:spLocks noChangeArrowheads="1"/>
          </p:cNvSpPr>
          <p:nvPr/>
        </p:nvSpPr>
        <p:spPr bwMode="auto">
          <a:xfrm>
            <a:off x="7425577" y="1981964"/>
            <a:ext cx="368472" cy="2249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90" name="Text Box 161"/>
          <p:cNvSpPr txBox="1">
            <a:spLocks noChangeArrowheads="1"/>
          </p:cNvSpPr>
          <p:nvPr/>
        </p:nvSpPr>
        <p:spPr bwMode="auto">
          <a:xfrm>
            <a:off x="7420801" y="3073914"/>
            <a:ext cx="368472" cy="2249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LCP+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91" name="Text Box 161"/>
          <p:cNvSpPr txBox="1">
            <a:spLocks noChangeArrowheads="1"/>
          </p:cNvSpPr>
          <p:nvPr/>
        </p:nvSpPr>
        <p:spPr bwMode="auto">
          <a:xfrm>
            <a:off x="4435299" y="2911001"/>
            <a:ext cx="385572" cy="20436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CUP+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92" name="Text Box 161"/>
          <p:cNvSpPr txBox="1">
            <a:spLocks noChangeArrowheads="1"/>
          </p:cNvSpPr>
          <p:nvPr/>
        </p:nvSpPr>
        <p:spPr bwMode="auto">
          <a:xfrm>
            <a:off x="6370278" y="2558276"/>
            <a:ext cx="385572" cy="20436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CUP+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93" name="Text Box 161"/>
          <p:cNvSpPr txBox="1">
            <a:spLocks noChangeArrowheads="1"/>
          </p:cNvSpPr>
          <p:nvPr/>
        </p:nvSpPr>
        <p:spPr bwMode="auto">
          <a:xfrm>
            <a:off x="2419076" y="2496103"/>
            <a:ext cx="385572" cy="20436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1000"/>
              </a:spcAft>
            </a:pPr>
            <a:r>
              <a:rPr lang="cs-CZ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/>
                <a:cs typeface="Arial"/>
              </a:rPr>
              <a:t>CUP+</a:t>
            </a:r>
            <a:endParaRPr lang="cs-CZ" sz="1200" b="1" dirty="0">
              <a:effectLst/>
              <a:latin typeface="Times New Roman"/>
              <a:ea typeface="SimSun"/>
            </a:endParaRPr>
          </a:p>
        </p:txBody>
      </p:sp>
      <p:sp>
        <p:nvSpPr>
          <p:cNvPr id="98" name="TextovéPole 97"/>
          <p:cNvSpPr txBox="1"/>
          <p:nvPr/>
        </p:nvSpPr>
        <p:spPr>
          <a:xfrm>
            <a:off x="5854726" y="1020095"/>
            <a:ext cx="2389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Arial" panose="020B0604020202020204" pitchFamily="34" charset="0"/>
              </a:rPr>
              <a:t>Lên</a:t>
            </a:r>
            <a:r>
              <a:rPr lang="en-GB" sz="1100" dirty="0">
                <a:latin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</a:rPr>
              <a:t>đến</a:t>
            </a:r>
            <a:r>
              <a:rPr lang="en-GB" sz="1100" dirty="0">
                <a:latin typeface="Arial" panose="020B0604020202020204" pitchFamily="34" charset="0"/>
              </a:rPr>
              <a:t> 1,5 km (</a:t>
            </a:r>
            <a:r>
              <a:rPr lang="en-GB" sz="1100" dirty="0" err="1">
                <a:latin typeface="Arial" panose="020B0604020202020204" pitchFamily="34" charset="0"/>
              </a:rPr>
              <a:t>cách</a:t>
            </a:r>
            <a:r>
              <a:rPr lang="en-GB" sz="1100" dirty="0">
                <a:latin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</a:rPr>
              <a:t>nhau</a:t>
            </a:r>
            <a:r>
              <a:rPr lang="en-GB" sz="1100" dirty="0">
                <a:latin typeface="Arial" panose="020B0604020202020204" pitchFamily="34" charset="0"/>
              </a:rPr>
              <a:t> 3m)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8022699" y="1150900"/>
            <a:ext cx="5685" cy="1276834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se šipkou 98"/>
          <p:cNvCxnSpPr>
            <a:stCxn id="98" idx="1"/>
          </p:cNvCxnSpPr>
          <p:nvPr/>
        </p:nvCxnSpPr>
        <p:spPr>
          <a:xfrm flipH="1">
            <a:off x="4820871" y="1150900"/>
            <a:ext cx="1033855" cy="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ovéPole 83"/>
          <p:cNvSpPr txBox="1"/>
          <p:nvPr/>
        </p:nvSpPr>
        <p:spPr>
          <a:xfrm>
            <a:off x="3070912" y="2493178"/>
            <a:ext cx="304040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Không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giới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hạn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độ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dài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của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đường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</a:rPr>
              <a:t>biên</a:t>
            </a:r>
            <a:endParaRPr lang="en-GB" sz="1400" dirty="0">
              <a:latin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1B6114A-9E07-42C2-81F7-108291644F33}"/>
              </a:ext>
            </a:extLst>
          </p:cNvPr>
          <p:cNvSpPr/>
          <p:nvPr/>
        </p:nvSpPr>
        <p:spPr>
          <a:xfrm>
            <a:off x="-4528" y="4740906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1" name="TextovéPole 14"/>
          <p:cNvSpPr txBox="1"/>
          <p:nvPr/>
        </p:nvSpPr>
        <p:spPr>
          <a:xfrm>
            <a:off x="3043580" y="4777242"/>
            <a:ext cx="6095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588DCEA-5190-459E-B110-8AF356F434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0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5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F9E8ADB-F240-4DD3-BE91-6E769938FE80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6" name="Rectangle 9"/>
          <p:cNvSpPr>
            <a:spLocks/>
          </p:cNvSpPr>
          <p:nvPr/>
        </p:nvSpPr>
        <p:spPr bwMode="auto">
          <a:xfrm>
            <a:off x="1820232" y="73239"/>
            <a:ext cx="5638526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ÁN ĐIỂN HÌNH</a:t>
            </a:r>
            <a:endParaRPr lang="en-GB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  <p:pic>
        <p:nvPicPr>
          <p:cNvPr id="57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ovéPole 14"/>
          <p:cNvSpPr txBox="1"/>
          <p:nvPr/>
        </p:nvSpPr>
        <p:spPr>
          <a:xfrm>
            <a:off x="3301860" y="4758511"/>
            <a:ext cx="5807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479" y="715972"/>
            <a:ext cx="4536433" cy="3661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15972"/>
            <a:ext cx="4523279" cy="3583969"/>
          </a:xfrm>
          <a:prstGeom prst="rect">
            <a:avLst/>
          </a:prstGeom>
        </p:spPr>
      </p:pic>
      <p:pic>
        <p:nvPicPr>
          <p:cNvPr id="10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65" y="833600"/>
            <a:ext cx="3509408" cy="3507289"/>
          </a:xfrm>
          <a:prstGeom prst="rect">
            <a:avLst/>
          </a:prstGeom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7CED3ED3-B28E-42D2-89B0-F93CB4951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2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1820232" y="73239"/>
            <a:ext cx="5638526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ÁN ĐIỂN HÌNH</a:t>
            </a:r>
            <a:endParaRPr lang="en-GB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ovéPole 14"/>
          <p:cNvSpPr txBox="1"/>
          <p:nvPr/>
        </p:nvSpPr>
        <p:spPr>
          <a:xfrm>
            <a:off x="3635896" y="4726751"/>
            <a:ext cx="5373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096" y="505231"/>
            <a:ext cx="4355976" cy="3833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56765"/>
            <a:ext cx="4336925" cy="368154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A744048-B631-4613-A7B7-455513293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26751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667536" y="4773750"/>
            <a:ext cx="645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 descr="C:\Users\najman.vaclav\Desktop\Peridect LOGO ořez.png">
            <a:extLst>
              <a:ext uri="{FF2B5EF4-FFF2-40B4-BE49-F238E27FC236}">
                <a16:creationId xmlns:a16="http://schemas.microsoft.com/office/drawing/2014/main" id="{38E49B55-3705-4D18-89E0-1FCC6F19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5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5" name="Obrázek 1">
            <a:extLst>
              <a:ext uri="{FF2B5EF4-FFF2-40B4-BE49-F238E27FC236}">
                <a16:creationId xmlns:a16="http://schemas.microsoft.com/office/drawing/2014/main" id="{A57A86D9-BC1D-4E08-8DC8-69D2948A7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97641"/>
            <a:ext cx="3509408" cy="35072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BBD371-9D2B-494F-BA4E-3105BAD7D7DE}"/>
              </a:ext>
            </a:extLst>
          </p:cNvPr>
          <p:cNvSpPr txBox="1"/>
          <p:nvPr/>
        </p:nvSpPr>
        <p:spPr>
          <a:xfrm>
            <a:off x="363161" y="976406"/>
            <a:ext cx="8417677" cy="38318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defPPr>
              <a:defRPr lang="cs-CZ"/>
            </a:defPPr>
            <a:lvl1pPr>
              <a:defRPr b="1" i="0">
                <a:solidFill>
                  <a:srgbClr val="000000"/>
                </a:solidFill>
                <a:effectLst/>
                <a:latin typeface="Open Sans"/>
              </a:defRPr>
            </a:lvl1pPr>
          </a:lstStyle>
          <a:p>
            <a:pPr algn="just"/>
            <a:r>
              <a:rPr lang="vi-VN" b="0" dirty="0">
                <a:solidFill>
                  <a:schemeClr val="tx1"/>
                </a:solidFill>
                <a:latin typeface="Arial (Body)"/>
              </a:rPr>
              <a:t>PERIDECT là một hệ thống bao gồm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trung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tâm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và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vi-VN" b="0" dirty="0">
                <a:solidFill>
                  <a:schemeClr val="tx1"/>
                </a:solidFill>
                <a:latin typeface="Arial (Body)"/>
              </a:rPr>
              <a:t>các cảm biến xung nhịp được lắp dọc trên tường rào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tạo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thành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một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vòng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cung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bao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bọc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lấy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toàn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bộ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khu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vực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rộng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lớn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có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thể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lên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đến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hàng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chục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hàng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trăm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km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đường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biên</a:t>
            </a:r>
            <a:r>
              <a:rPr lang="vi-VN" b="0" dirty="0">
                <a:solidFill>
                  <a:schemeClr val="tx1"/>
                </a:solidFill>
                <a:latin typeface="Arial (Body)"/>
              </a:rPr>
              <a:t>.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Với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thuật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toán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và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cảm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biến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được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thiết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kế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tối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ưu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việc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hấp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thụ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xung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nhịp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cảm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biến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sẽ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phát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hiện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các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đối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tượng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vượt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rào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chấn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động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trên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lưới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từ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đó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gửi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tín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hiệu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về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cho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Trung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tâm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báo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động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và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xử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lý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sự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cố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nhanh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chóng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.</a:t>
            </a:r>
            <a:endParaRPr lang="vi-VN" b="0" dirty="0">
              <a:solidFill>
                <a:schemeClr val="tx1"/>
              </a:solidFill>
              <a:latin typeface="Arial (Body)"/>
            </a:endParaRPr>
          </a:p>
          <a:p>
            <a:pPr algn="just">
              <a:lnSpc>
                <a:spcPct val="150000"/>
              </a:lnSpc>
            </a:pPr>
            <a:endParaRPr lang="vi-VN" b="0" dirty="0">
              <a:solidFill>
                <a:schemeClr val="tx1"/>
              </a:solidFill>
              <a:latin typeface="Arial (Body)"/>
            </a:endParaRPr>
          </a:p>
          <a:p>
            <a:pPr algn="just"/>
            <a:r>
              <a:rPr lang="vi-VN" b="0" dirty="0">
                <a:solidFill>
                  <a:schemeClr val="tx1"/>
                </a:solidFill>
                <a:latin typeface="Arial (Body)"/>
              </a:rPr>
              <a:t>Hệ thống với khả năng chống báo động giả cao nhờ những công nghệ và thuật toán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phân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biệt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lực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tác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động</a:t>
            </a:r>
            <a:r>
              <a:rPr lang="vi-VN" b="0" dirty="0">
                <a:solidFill>
                  <a:schemeClr val="tx1"/>
                </a:solidFill>
                <a:latin typeface="Arial (Body)"/>
              </a:rPr>
              <a:t> được 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SIEZA</a:t>
            </a:r>
            <a:r>
              <a:rPr lang="vi-VN" b="0" dirty="0">
                <a:solidFill>
                  <a:schemeClr val="tx1"/>
                </a:solidFill>
                <a:latin typeface="Arial (Body)"/>
              </a:rPr>
              <a:t> nghiên cứu và phát triển trong hơn 30 năm qua.</a:t>
            </a:r>
          </a:p>
          <a:p>
            <a:pPr algn="just"/>
            <a:endParaRPr lang="en-US" b="0" dirty="0">
              <a:solidFill>
                <a:schemeClr val="tx1"/>
              </a:solidFill>
              <a:latin typeface="Arial (Body)"/>
            </a:endParaRPr>
          </a:p>
          <a:p>
            <a:pPr algn="just"/>
            <a:r>
              <a:rPr lang="vi-VN" b="0" dirty="0">
                <a:solidFill>
                  <a:schemeClr val="tx1"/>
                </a:solidFill>
                <a:latin typeface="Arial (Body)"/>
              </a:rPr>
              <a:t>Tại Việt Nam, Eurostellar tự hào là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Đại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diện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ủy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 (Body)"/>
              </a:rPr>
              <a:t>quyền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 c</a:t>
            </a:r>
            <a:r>
              <a:rPr lang="vi-VN" b="0" dirty="0">
                <a:solidFill>
                  <a:schemeClr val="tx1"/>
                </a:solidFill>
                <a:latin typeface="Arial (Body)"/>
              </a:rPr>
              <a:t>ủa </a:t>
            </a:r>
            <a:r>
              <a:rPr lang="en-US" b="0" dirty="0">
                <a:solidFill>
                  <a:schemeClr val="tx1"/>
                </a:solidFill>
                <a:latin typeface="Arial (Body)"/>
              </a:rPr>
              <a:t>SIEZA </a:t>
            </a:r>
            <a:r>
              <a:rPr lang="vi-VN" b="0" dirty="0">
                <a:solidFill>
                  <a:schemeClr val="tx1"/>
                </a:solidFill>
                <a:latin typeface="Arial (Body)"/>
              </a:rPr>
              <a:t>và các hãng công nghệ khác đến từ Châu Âu. </a:t>
            </a:r>
          </a:p>
        </p:txBody>
      </p:sp>
      <p:sp>
        <p:nvSpPr>
          <p:cNvPr id="7" name="TextovéPole 14"/>
          <p:cNvSpPr txBox="1"/>
          <p:nvPr/>
        </p:nvSpPr>
        <p:spPr>
          <a:xfrm>
            <a:off x="2780025" y="4808847"/>
            <a:ext cx="632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Obdélník 37">
            <a:extLst>
              <a:ext uri="{FF2B5EF4-FFF2-40B4-BE49-F238E27FC236}">
                <a16:creationId xmlns:a16="http://schemas.microsoft.com/office/drawing/2014/main" id="{F4FD579B-3BEA-4E6F-ADD2-F4247E9AF70A}"/>
              </a:ext>
            </a:extLst>
          </p:cNvPr>
          <p:cNvSpPr/>
          <p:nvPr/>
        </p:nvSpPr>
        <p:spPr>
          <a:xfrm>
            <a:off x="0" y="1303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" name="TextovéPole 21">
            <a:extLst>
              <a:ext uri="{FF2B5EF4-FFF2-40B4-BE49-F238E27FC236}">
                <a16:creationId xmlns:a16="http://schemas.microsoft.com/office/drawing/2014/main" id="{8C48B7FD-7405-46EC-A4DA-20A2ED364D1B}"/>
              </a:ext>
            </a:extLst>
          </p:cNvPr>
          <p:cNvSpPr txBox="1"/>
          <p:nvPr/>
        </p:nvSpPr>
        <p:spPr>
          <a:xfrm>
            <a:off x="1907704" y="7809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HỆ THỐNG CẢNH BÁO XÂM NHẬP PERIDECT+</a:t>
            </a:r>
          </a:p>
        </p:txBody>
      </p:sp>
      <p:pic>
        <p:nvPicPr>
          <p:cNvPr id="5" name="Picture 3" descr="C:\Users\najman.vaclav\Desktop\Peridect LOGO ořez.png">
            <a:extLst>
              <a:ext uri="{FF2B5EF4-FFF2-40B4-BE49-F238E27FC236}">
                <a16:creationId xmlns:a16="http://schemas.microsoft.com/office/drawing/2014/main" id="{C5F921B8-A29A-4F9A-B0B8-79632F13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66" y="161781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68" y="100253"/>
            <a:ext cx="1180759" cy="2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84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5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9491B7C-F842-4092-97EA-227F083CA3C0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6" name="Rectangle 9"/>
          <p:cNvSpPr>
            <a:spLocks/>
          </p:cNvSpPr>
          <p:nvPr/>
        </p:nvSpPr>
        <p:spPr bwMode="auto">
          <a:xfrm>
            <a:off x="1820232" y="73239"/>
            <a:ext cx="5638526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ÁN ĐIỂN HÌNH</a:t>
            </a:r>
            <a:endParaRPr lang="en-GB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  <p:pic>
        <p:nvPicPr>
          <p:cNvPr id="57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ovéPole 14"/>
          <p:cNvSpPr txBox="1"/>
          <p:nvPr/>
        </p:nvSpPr>
        <p:spPr>
          <a:xfrm>
            <a:off x="2915816" y="4782511"/>
            <a:ext cx="6121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nghiệp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24" y="856459"/>
            <a:ext cx="4252859" cy="3686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95" y="811862"/>
            <a:ext cx="4366197" cy="3654603"/>
          </a:xfrm>
          <a:prstGeom prst="rect">
            <a:avLst/>
          </a:prstGeom>
        </p:spPr>
      </p:pic>
      <p:pic>
        <p:nvPicPr>
          <p:cNvPr id="11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65" y="833600"/>
            <a:ext cx="3509408" cy="350728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CA71C1E-CF39-4CB9-872A-4384A6A0C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88" y="922878"/>
            <a:ext cx="3509408" cy="3507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2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1063229"/>
            <a:ext cx="3935043" cy="339407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31" y="1063229"/>
            <a:ext cx="4128269" cy="339407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0834E2D-B3F7-4272-91C8-FDE68A6F4AA2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8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1820232" y="73239"/>
            <a:ext cx="5638526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ÁN ĐIỂN HÌNH</a:t>
            </a:r>
            <a:endParaRPr lang="en-GB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ovéPole 14"/>
          <p:cNvSpPr txBox="1"/>
          <p:nvPr/>
        </p:nvSpPr>
        <p:spPr>
          <a:xfrm>
            <a:off x="2822564" y="4790538"/>
            <a:ext cx="6239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E9B432E-018D-4347-AF4A-A0D0E1ED5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pic>
        <p:nvPicPr>
          <p:cNvPr id="5" name="Picture 3" descr="C:\Users\najman.vaclav\Desktop\Peridect LOGO ořez.png">
            <a:extLst>
              <a:ext uri="{FF2B5EF4-FFF2-40B4-BE49-F238E27FC236}">
                <a16:creationId xmlns:a16="http://schemas.microsoft.com/office/drawing/2014/main" id="{984D0B03-C1EB-43DF-B397-27858318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3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6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89083" y="873987"/>
            <a:ext cx="41764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707173"/>
                </a:solidFill>
                <a:latin typeface="Open Sans"/>
              </a:rPr>
              <a:t>SIEZA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là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sản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xuất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các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Hệ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thống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an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ninh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chuyên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dụng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thành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lập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từ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những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năm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1991.</a:t>
            </a:r>
          </a:p>
          <a:p>
            <a:pPr algn="just"/>
            <a:r>
              <a:rPr lang="en-US" sz="1400" dirty="0">
                <a:solidFill>
                  <a:srgbClr val="707173"/>
                </a:solidFill>
                <a:latin typeface="Open Sans"/>
              </a:rPr>
              <a:t> </a:t>
            </a:r>
          </a:p>
          <a:p>
            <a:pPr algn="just"/>
            <a:r>
              <a:rPr lang="en-US" sz="1400" dirty="0" err="1">
                <a:solidFill>
                  <a:srgbClr val="707173"/>
                </a:solidFill>
                <a:latin typeface="Open Sans"/>
              </a:rPr>
              <a:t>Sản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phẩm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của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chúng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tôi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giúp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bảo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vệ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các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khu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vực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quan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trọng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nhạy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cảm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như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solar farm,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máy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nhiệt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điện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năng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lượng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mặt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trời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trại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giam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sân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bay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quân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sự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dân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dụng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máy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khu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công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nghiệp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khu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quân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đội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cũng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như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Trung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tâm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thương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mại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khu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dân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cư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khu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biệt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lập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với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yêu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cầu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an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ninh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nghiêm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ngặt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.</a:t>
            </a:r>
          </a:p>
          <a:p>
            <a:pPr algn="just"/>
            <a:endParaRPr lang="en-US" sz="1400" dirty="0">
              <a:solidFill>
                <a:srgbClr val="707173"/>
              </a:solidFill>
              <a:latin typeface="Open Sans"/>
            </a:endParaRPr>
          </a:p>
          <a:p>
            <a:pPr algn="just"/>
            <a:r>
              <a:rPr lang="en-US" sz="1400" dirty="0">
                <a:solidFill>
                  <a:srgbClr val="707173"/>
                </a:solidFill>
                <a:latin typeface="Open Sans"/>
              </a:rPr>
              <a:t>SIEZA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có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mặt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trên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50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quốc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gia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cung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ứng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cho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rất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nhiều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cơ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quan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chính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phủ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tổ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chức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dân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sự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thương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mại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trên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toàn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cầu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.</a:t>
            </a:r>
          </a:p>
          <a:p>
            <a:pPr algn="just"/>
            <a:r>
              <a:rPr lang="en-US" sz="1400" dirty="0" err="1">
                <a:solidFill>
                  <a:srgbClr val="707173"/>
                </a:solidFill>
                <a:latin typeface="Open Sans"/>
              </a:rPr>
              <a:t>Tại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Việt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Nam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Đông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Nam Á, Eurostellar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là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Đại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diện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ủy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quyền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cùng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với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hơn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15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Hãng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công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nghệ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cao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cấp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khác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đến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từ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 Châu </a:t>
            </a:r>
            <a:r>
              <a:rPr lang="en-US" sz="1400" dirty="0" err="1">
                <a:solidFill>
                  <a:srgbClr val="707173"/>
                </a:solidFill>
                <a:latin typeface="Open Sans"/>
              </a:rPr>
              <a:t>Âu</a:t>
            </a:r>
            <a:r>
              <a:rPr lang="en-US" sz="1400" dirty="0">
                <a:solidFill>
                  <a:srgbClr val="707173"/>
                </a:solidFill>
                <a:latin typeface="Open Sans"/>
              </a:rPr>
              <a:t>.</a:t>
            </a:r>
            <a:endParaRPr lang="en-US" sz="1400" b="0" i="0" dirty="0">
              <a:solidFill>
                <a:srgbClr val="707173"/>
              </a:solidFill>
              <a:effectLst/>
              <a:latin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00217"/>
            <a:ext cx="1269211" cy="320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" y="1034008"/>
            <a:ext cx="4543841" cy="3407880"/>
          </a:xfrm>
          <a:prstGeom prst="rect">
            <a:avLst/>
          </a:prstGeom>
        </p:spPr>
      </p:pic>
      <p:pic>
        <p:nvPicPr>
          <p:cNvPr id="6" name="Obrázek 1">
            <a:extLst>
              <a:ext uri="{FF2B5EF4-FFF2-40B4-BE49-F238E27FC236}">
                <a16:creationId xmlns:a16="http://schemas.microsoft.com/office/drawing/2014/main" id="{E90A1395-96E0-4CA8-B57D-A1F902837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14" y="420328"/>
            <a:ext cx="3509408" cy="3507289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1" name="TextovéPole 14"/>
          <p:cNvSpPr txBox="1"/>
          <p:nvPr/>
        </p:nvSpPr>
        <p:spPr>
          <a:xfrm>
            <a:off x="2925197" y="4808874"/>
            <a:ext cx="616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CF6AC170-C099-4AE7-B385-EBF7AD1518DF}"/>
              </a:ext>
            </a:extLst>
          </p:cNvPr>
          <p:cNvSpPr>
            <a:spLocks/>
          </p:cNvSpPr>
          <p:nvPr/>
        </p:nvSpPr>
        <p:spPr bwMode="auto">
          <a:xfrm>
            <a:off x="1820232" y="73239"/>
            <a:ext cx="5638526" cy="423435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CHÚNG TÔI</a:t>
            </a:r>
          </a:p>
          <a:p>
            <a:pPr algn="ctr"/>
            <a:endParaRPr lang="en-GB" sz="300" b="1" dirty="0">
              <a:solidFill>
                <a:srgbClr val="D5DE2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63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6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atin typeface="Arial" panose="020B0604020202020204" pitchFamily="34" charset="0"/>
            </a:endParaRPr>
          </a:p>
        </p:txBody>
      </p:sp>
      <p:pic>
        <p:nvPicPr>
          <p:cNvPr id="7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4372" y="584485"/>
            <a:ext cx="75822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Arial" panose="020B0604020202020204" pitchFamily="34" charset="0"/>
              </a:rPr>
              <a:t>Sứ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mệnh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của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Sieza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là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cung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cấp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khách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hàng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sản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phẩm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chất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lượng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cao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nhất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đi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kèm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với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dịch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vụ</a:t>
            </a:r>
            <a:r>
              <a:rPr lang="en-US" sz="1600" dirty="0">
                <a:latin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</a:rPr>
              <a:t>hỗ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trợ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chuyên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nghiệp</a:t>
            </a:r>
            <a:r>
              <a:rPr lang="en-US" sz="1600" dirty="0">
                <a:latin typeface="Arial" panose="020B0604020202020204" pitchFamily="34" charset="0"/>
              </a:rPr>
              <a:t>.</a:t>
            </a:r>
          </a:p>
          <a:p>
            <a:pPr algn="just"/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</a:rPr>
              <a:t>Sản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phẩm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của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chúng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tôi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được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đạt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chứng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nhận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chất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lượng</a:t>
            </a:r>
            <a:r>
              <a:rPr lang="en-US" sz="1600" dirty="0">
                <a:latin typeface="Arial" panose="020B0604020202020204" pitchFamily="34" charset="0"/>
              </a:rPr>
              <a:t> ISO 9001:2015 </a:t>
            </a:r>
            <a:r>
              <a:rPr lang="en-US" sz="1600" dirty="0" err="1">
                <a:latin typeface="Arial" panose="020B0604020202020204" pitchFamily="34" charset="0"/>
              </a:rPr>
              <a:t>tại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Châu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Âu</a:t>
            </a:r>
            <a:r>
              <a:rPr lang="en-US" sz="1600" dirty="0">
                <a:latin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</a:rPr>
              <a:t>chứng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nhận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môi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trường</a:t>
            </a:r>
            <a:r>
              <a:rPr lang="en-US" sz="1600" dirty="0">
                <a:latin typeface="Arial" panose="020B0604020202020204" pitchFamily="34" charset="0"/>
              </a:rPr>
              <a:t> ISO 14001: 2015 </a:t>
            </a:r>
            <a:r>
              <a:rPr lang="en-US" sz="1600" dirty="0" err="1">
                <a:latin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bảo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mật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thông</a:t>
            </a:r>
            <a:r>
              <a:rPr lang="en-US" sz="1600" dirty="0">
                <a:latin typeface="Arial" panose="020B0604020202020204" pitchFamily="34" charset="0"/>
              </a:rPr>
              <a:t> tin </a:t>
            </a:r>
            <a:r>
              <a:rPr lang="en-US" sz="1600" dirty="0" err="1">
                <a:latin typeface="Arial" panose="020B0604020202020204" pitchFamily="34" charset="0"/>
              </a:rPr>
              <a:t>theo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chuẩn</a:t>
            </a:r>
            <a:r>
              <a:rPr lang="en-US" sz="1600" dirty="0">
                <a:latin typeface="Arial" panose="020B0604020202020204" pitchFamily="34" charset="0"/>
              </a:rPr>
              <a:t> ISO/IEC 27001:2013 </a:t>
            </a:r>
            <a:r>
              <a:rPr lang="en-US" sz="1600" dirty="0" err="1">
                <a:latin typeface="Arial" panose="020B0604020202020204" pitchFamily="34" charset="0"/>
              </a:rPr>
              <a:t>cao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cấp</a:t>
            </a:r>
            <a:r>
              <a:rPr lang="en-US" sz="1600" dirty="0">
                <a:latin typeface="Arial" panose="020B0604020202020204" pitchFamily="34" charset="0"/>
              </a:rPr>
              <a:t>. </a:t>
            </a:r>
          </a:p>
          <a:p>
            <a:pPr algn="just"/>
            <a:endParaRPr lang="en-US" sz="1600" dirty="0">
              <a:latin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</a:rPr>
              <a:t>PERIDECT+ and PERIDECT </a:t>
            </a:r>
            <a:r>
              <a:rPr lang="en-US" sz="1600" dirty="0" err="1">
                <a:latin typeface="Arial" panose="020B0604020202020204" pitchFamily="34" charset="0"/>
              </a:rPr>
              <a:t>được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cấp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chứng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nhận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tuân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thủ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tiêu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chuẩn</a:t>
            </a:r>
            <a:r>
              <a:rPr lang="en-US" sz="1600" dirty="0">
                <a:latin typeface="Arial" panose="020B0604020202020204" pitchFamily="34" charset="0"/>
              </a:rPr>
              <a:t> EU norms  </a:t>
            </a:r>
            <a:r>
              <a:rPr lang="en-US" sz="1600" dirty="0" err="1">
                <a:latin typeface="Arial" panose="020B0604020202020204" pitchFamily="34" charset="0"/>
              </a:rPr>
              <a:t>bởi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</a:rPr>
              <a:t> an </a:t>
            </a:r>
            <a:r>
              <a:rPr lang="en-US" sz="1600" dirty="0" err="1">
                <a:latin typeface="Arial" panose="020B0604020202020204" pitchFamily="34" charset="0"/>
              </a:rPr>
              <a:t>ninh</a:t>
            </a:r>
            <a:r>
              <a:rPr lang="en-US" sz="1600" dirty="0">
                <a:latin typeface="Arial" panose="020B0604020202020204" pitchFamily="34" charset="0"/>
              </a:rPr>
              <a:t> Quốc </a:t>
            </a:r>
            <a:r>
              <a:rPr lang="en-US" sz="1600" dirty="0" err="1">
                <a:latin typeface="Arial" panose="020B0604020202020204" pitchFamily="34" charset="0"/>
              </a:rPr>
              <a:t>gia</a:t>
            </a:r>
            <a:r>
              <a:rPr lang="en-US" sz="16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1936"/>
            <a:ext cx="1341219" cy="3382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17" y="2846955"/>
            <a:ext cx="1360035" cy="1920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16" y="2859648"/>
            <a:ext cx="1342061" cy="1895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11" y="2970671"/>
            <a:ext cx="2368244" cy="1658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1" y="2993776"/>
            <a:ext cx="2343927" cy="1658779"/>
          </a:xfrm>
          <a:prstGeom prst="rect">
            <a:avLst/>
          </a:prstGeom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277386B2-C532-4068-B4EF-8B1F9CFAF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2" name="TextovéPole 14"/>
          <p:cNvSpPr txBox="1"/>
          <p:nvPr/>
        </p:nvSpPr>
        <p:spPr>
          <a:xfrm>
            <a:off x="2886596" y="4790538"/>
            <a:ext cx="6239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64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véPole 37"/>
          <p:cNvSpPr txBox="1"/>
          <p:nvPr/>
        </p:nvSpPr>
        <p:spPr>
          <a:xfrm>
            <a:off x="1465116" y="1662699"/>
            <a:ext cx="6729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thiểu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nay!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5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7" name="Picture 3" descr="C:\Users\najman.vaclav\Desktop\Peridect LOGO oře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">
            <a:extLst>
              <a:ext uri="{FF2B5EF4-FFF2-40B4-BE49-F238E27FC236}">
                <a16:creationId xmlns:a16="http://schemas.microsoft.com/office/drawing/2014/main" id="{277386B2-C532-4068-B4EF-8B1F9CFAF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68" y="860792"/>
            <a:ext cx="3509408" cy="3507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75" y="48988"/>
            <a:ext cx="1573323" cy="396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48" y="3526651"/>
            <a:ext cx="2232248" cy="825772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0661" y="4745355"/>
            <a:ext cx="7416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Eurostellar |0902 401 488 |info@eurostellar.com |www.eurostellar.com </a:t>
            </a:r>
          </a:p>
        </p:txBody>
      </p:sp>
    </p:spTree>
    <p:extLst>
      <p:ext uri="{BB962C8B-B14F-4D97-AF65-F5344CB8AC3E}">
        <p14:creationId xmlns:p14="http://schemas.microsoft.com/office/powerpoint/2010/main" val="47626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BDEE6CD-4616-4F1C-BB89-BDEA009A1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39" b="19953"/>
          <a:stretch/>
        </p:blipFill>
        <p:spPr>
          <a:xfrm>
            <a:off x="1763688" y="1059582"/>
            <a:ext cx="6276752" cy="3507289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A54B6A5F-2824-4040-AF86-3ED283B7B502}"/>
              </a:ext>
            </a:extLst>
          </p:cNvPr>
          <p:cNvSpPr txBox="1"/>
          <p:nvPr/>
        </p:nvSpPr>
        <p:spPr>
          <a:xfrm>
            <a:off x="3227775" y="1007138"/>
            <a:ext cx="15894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dirty="0" err="1">
                <a:latin typeface="Carlito"/>
                <a:cs typeface="Carlito"/>
              </a:rPr>
              <a:t>Cảm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biến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xung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nhịp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C0273E64-1FC9-4828-B5AB-E9C0393AB7BA}"/>
              </a:ext>
            </a:extLst>
          </p:cNvPr>
          <p:cNvSpPr txBox="1"/>
          <p:nvPr/>
        </p:nvSpPr>
        <p:spPr>
          <a:xfrm>
            <a:off x="5313226" y="1137625"/>
            <a:ext cx="98696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spc="-5" dirty="0">
                <a:latin typeface="Carlito"/>
                <a:cs typeface="Carlito"/>
              </a:rPr>
              <a:t>Camera PTZ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5F73C2AB-C478-4832-B25F-4FD1A59467E5}"/>
              </a:ext>
            </a:extLst>
          </p:cNvPr>
          <p:cNvSpPr txBox="1"/>
          <p:nvPr/>
        </p:nvSpPr>
        <p:spPr>
          <a:xfrm>
            <a:off x="2580695" y="1579098"/>
            <a:ext cx="13512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dirty="0" err="1">
                <a:latin typeface="Carlito"/>
                <a:cs typeface="Carlito"/>
              </a:rPr>
              <a:t>Cảm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biến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xung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nhịp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EB373861-1DAD-409D-90B4-678ED7FC7346}"/>
              </a:ext>
            </a:extLst>
          </p:cNvPr>
          <p:cNvSpPr txBox="1"/>
          <p:nvPr/>
        </p:nvSpPr>
        <p:spPr>
          <a:xfrm>
            <a:off x="2437255" y="2359154"/>
            <a:ext cx="62484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spc="-5" dirty="0">
                <a:latin typeface="Carlito"/>
                <a:cs typeface="Carlito"/>
              </a:rPr>
              <a:t>Control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spc="-5" dirty="0">
                <a:latin typeface="Carlito"/>
                <a:cs typeface="Carlito"/>
              </a:rPr>
              <a:t>Panel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8C463863-C59C-4872-A616-75C5011C7794}"/>
              </a:ext>
            </a:extLst>
          </p:cNvPr>
          <p:cNvSpPr txBox="1"/>
          <p:nvPr/>
        </p:nvSpPr>
        <p:spPr>
          <a:xfrm>
            <a:off x="1043608" y="3610459"/>
            <a:ext cx="2029123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 err="1">
                <a:latin typeface="Carlito"/>
                <a:cs typeface="Carlito"/>
              </a:rPr>
              <a:t>Các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loại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cảm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biến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khác</a:t>
            </a:r>
            <a:r>
              <a:rPr lang="en-US" sz="1100" dirty="0">
                <a:latin typeface="Carlito"/>
                <a:cs typeface="Carlito"/>
              </a:rPr>
              <a:t>: </a:t>
            </a:r>
            <a:r>
              <a:rPr lang="en-US" sz="1100" dirty="0" err="1">
                <a:latin typeface="Carlito"/>
                <a:cs typeface="Carlito"/>
              </a:rPr>
              <a:t>từ</a:t>
            </a:r>
            <a:r>
              <a:rPr lang="en-US" sz="1100" dirty="0">
                <a:latin typeface="Carlito"/>
                <a:cs typeface="Carlito"/>
              </a:rPr>
              <a:t>, </a:t>
            </a:r>
            <a:r>
              <a:rPr lang="en-US" sz="1100" dirty="0" err="1">
                <a:latin typeface="Carlito"/>
                <a:cs typeface="Carlito"/>
              </a:rPr>
              <a:t>chuyển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động</a:t>
            </a:r>
            <a:r>
              <a:rPr lang="en-US" sz="1100" dirty="0">
                <a:latin typeface="Carlito"/>
                <a:cs typeface="Carlito"/>
              </a:rPr>
              <a:t>, laser, </a:t>
            </a:r>
            <a:r>
              <a:rPr lang="en-US" sz="1100" dirty="0" err="1">
                <a:latin typeface="Carlito"/>
                <a:cs typeface="Carlito"/>
              </a:rPr>
              <a:t>photobeam</a:t>
            </a:r>
            <a:r>
              <a:rPr lang="en-US" sz="1100" dirty="0">
                <a:latin typeface="Carlito"/>
                <a:cs typeface="Carlito"/>
              </a:rPr>
              <a:t>.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B4BC803C-5A81-45E2-8ED5-92E9A8960E46}"/>
              </a:ext>
            </a:extLst>
          </p:cNvPr>
          <p:cNvSpPr txBox="1"/>
          <p:nvPr/>
        </p:nvSpPr>
        <p:spPr>
          <a:xfrm>
            <a:off x="3407214" y="4049074"/>
            <a:ext cx="90360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latin typeface="Carlito"/>
                <a:cs typeface="Carlito"/>
              </a:rPr>
              <a:t>Module </a:t>
            </a:r>
            <a:r>
              <a:rPr lang="en-US" sz="1100" dirty="0" err="1">
                <a:latin typeface="Carlito"/>
                <a:cs typeface="Carlito"/>
              </a:rPr>
              <a:t>tích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hợp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thiết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bị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bên</a:t>
            </a:r>
            <a:r>
              <a:rPr lang="en-US" sz="1100" dirty="0">
                <a:latin typeface="Carlito"/>
                <a:cs typeface="Carlito"/>
              </a:rPr>
              <a:t> </a:t>
            </a:r>
            <a:r>
              <a:rPr lang="en-US" sz="1100" dirty="0" err="1">
                <a:latin typeface="Carlito"/>
                <a:cs typeface="Carlito"/>
              </a:rPr>
              <a:t>thứ</a:t>
            </a:r>
            <a:r>
              <a:rPr lang="en-US" sz="1100" dirty="0">
                <a:latin typeface="Carlito"/>
                <a:cs typeface="Carlito"/>
              </a:rPr>
              <a:t> 3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CDA81B17-41F0-4D86-AD19-C48D44449F95}"/>
              </a:ext>
            </a:extLst>
          </p:cNvPr>
          <p:cNvSpPr txBox="1"/>
          <p:nvPr/>
        </p:nvSpPr>
        <p:spPr>
          <a:xfrm>
            <a:off x="4649717" y="4132893"/>
            <a:ext cx="201051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spc="-5" dirty="0" err="1">
                <a:latin typeface="Carlito"/>
                <a:cs typeface="Carlito"/>
              </a:rPr>
              <a:t>Hệ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thống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quản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lý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trung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tâm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tích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hợp</a:t>
            </a:r>
            <a:r>
              <a:rPr lang="en-US" sz="1100" spc="-5" dirty="0">
                <a:latin typeface="Carlito"/>
                <a:cs typeface="Carlito"/>
              </a:rPr>
              <a:t> camera </a:t>
            </a:r>
            <a:r>
              <a:rPr lang="en-US" sz="1100" spc="-5" dirty="0" err="1">
                <a:latin typeface="Carlito"/>
                <a:cs typeface="Carlito"/>
              </a:rPr>
              <a:t>và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bên</a:t>
            </a:r>
            <a:r>
              <a:rPr lang="en-US" sz="1100" spc="-5" dirty="0">
                <a:latin typeface="Carlito"/>
                <a:cs typeface="Carlito"/>
              </a:rPr>
              <a:t> </a:t>
            </a:r>
            <a:r>
              <a:rPr lang="en-US" sz="1100" spc="-5" dirty="0" err="1">
                <a:latin typeface="Carlito"/>
                <a:cs typeface="Carlito"/>
              </a:rPr>
              <a:t>thứ</a:t>
            </a:r>
            <a:r>
              <a:rPr lang="en-US" sz="1100" spc="-5" dirty="0">
                <a:latin typeface="Carlito"/>
                <a:cs typeface="Carlito"/>
              </a:rPr>
              <a:t> 3.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048343" y="4790538"/>
            <a:ext cx="6113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Obdélník 37">
            <a:extLst>
              <a:ext uri="{FF2B5EF4-FFF2-40B4-BE49-F238E27FC236}">
                <a16:creationId xmlns:a16="http://schemas.microsoft.com/office/drawing/2014/main" id="{4E366691-8863-4959-82A1-7427AEB6090A}"/>
              </a:ext>
            </a:extLst>
          </p:cNvPr>
          <p:cNvSpPr/>
          <p:nvPr/>
        </p:nvSpPr>
        <p:spPr>
          <a:xfrm>
            <a:off x="0" y="1303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1" name="TextovéPole 21">
            <a:extLst>
              <a:ext uri="{FF2B5EF4-FFF2-40B4-BE49-F238E27FC236}">
                <a16:creationId xmlns:a16="http://schemas.microsoft.com/office/drawing/2014/main" id="{EDA4D221-2679-42F4-BD33-1CECD33001B7}"/>
              </a:ext>
            </a:extLst>
          </p:cNvPr>
          <p:cNvSpPr txBox="1"/>
          <p:nvPr/>
        </p:nvSpPr>
        <p:spPr>
          <a:xfrm>
            <a:off x="1463405" y="87693"/>
            <a:ext cx="640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CẤU TẠO HỆ THỐNG</a:t>
            </a:r>
            <a:endParaRPr lang="vi-V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3" descr="C:\Users\najman.vaclav\Desktop\Peridect LOGO ořez.png">
            <a:extLst>
              <a:ext uri="{FF2B5EF4-FFF2-40B4-BE49-F238E27FC236}">
                <a16:creationId xmlns:a16="http://schemas.microsoft.com/office/drawing/2014/main" id="{E5F06A9F-DADE-4C42-B492-6253CAF58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66" y="161781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71" y="123458"/>
            <a:ext cx="1180759" cy="2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69" y="1846298"/>
            <a:ext cx="1961234" cy="14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1_FOTO\FOTO\1_Reference\0_VÝBĚR FOTO pro prezentace\PERIDECT\Power Plant\DSC02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49" y="3271370"/>
            <a:ext cx="1961235" cy="14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405576" y="646118"/>
            <a:ext cx="6318713" cy="3816424"/>
          </a:xfrm>
          <a:prstGeom prst="rect">
            <a:avLst/>
          </a:prstGeom>
          <a:noFill/>
          <a:ln>
            <a:noFill/>
          </a:ln>
        </p:spPr>
        <p:txBody>
          <a:bodyPr lIns="77925" tIns="38963" rIns="77925" bIns="38963"/>
          <a:lstStyle/>
          <a:p>
            <a:pPr algn="just">
              <a:spcAft>
                <a:spcPts val="1200"/>
              </a:spcAft>
            </a:pPr>
            <a:endParaRPr lang="en-GB" sz="400" b="1" dirty="0">
              <a:solidFill>
                <a:srgbClr val="D5DE2C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GB" sz="400" b="1" dirty="0">
              <a:solidFill>
                <a:srgbClr val="D5DE2C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Phát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hiện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xâm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nhập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trực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tiếp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ngay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trên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hàng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rào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hoặc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đường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biên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của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khu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vực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cần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bảo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vệ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Thích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hợp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cho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mọi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loại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hàng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rào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tường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rào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Nâng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cao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tốc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độ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phản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ứng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khi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người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xâm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nhập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thời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gian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nhanh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nhất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Phù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hợp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cho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dự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án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diện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tích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vừa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lớn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F68313C-1A38-4BA7-8835-0A8123231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80" y="815419"/>
            <a:ext cx="3509408" cy="3507289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TextovéPole 14"/>
          <p:cNvSpPr txBox="1"/>
          <p:nvPr/>
        </p:nvSpPr>
        <p:spPr>
          <a:xfrm>
            <a:off x="2785680" y="4790538"/>
            <a:ext cx="6401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Obdélník 37">
            <a:extLst>
              <a:ext uri="{FF2B5EF4-FFF2-40B4-BE49-F238E27FC236}">
                <a16:creationId xmlns:a16="http://schemas.microsoft.com/office/drawing/2014/main" id="{24DCD07E-9B2A-49E0-AD5E-F28105301161}"/>
              </a:ext>
            </a:extLst>
          </p:cNvPr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21" name="TextovéPole 21">
            <a:extLst>
              <a:ext uri="{FF2B5EF4-FFF2-40B4-BE49-F238E27FC236}">
                <a16:creationId xmlns:a16="http://schemas.microsoft.com/office/drawing/2014/main" id="{C9B5E256-4286-4E06-8B31-707F08ECDCDA}"/>
              </a:ext>
            </a:extLst>
          </p:cNvPr>
          <p:cNvSpPr txBox="1"/>
          <p:nvPr/>
        </p:nvSpPr>
        <p:spPr>
          <a:xfrm>
            <a:off x="2123728" y="5147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BẢO VỆ KHU VỰC QUAN TRỌNG HIỆU QUẢ</a:t>
            </a:r>
          </a:p>
        </p:txBody>
      </p:sp>
      <p:pic>
        <p:nvPicPr>
          <p:cNvPr id="23" name="Picture 3" descr="C:\Users\najman.vaclav\Desktop\Peridect LOGO ořez.png">
            <a:extLst>
              <a:ext uri="{FF2B5EF4-FFF2-40B4-BE49-F238E27FC236}">
                <a16:creationId xmlns:a16="http://schemas.microsoft.com/office/drawing/2014/main" id="{DC92DECB-4151-4194-8C69-8710A9B87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délník 37">
            <a:extLst>
              <a:ext uri="{FF2B5EF4-FFF2-40B4-BE49-F238E27FC236}">
                <a16:creationId xmlns:a16="http://schemas.microsoft.com/office/drawing/2014/main" id="{6BD3D2D2-72E7-45F8-AB5A-F39C72C7950E}"/>
              </a:ext>
            </a:extLst>
          </p:cNvPr>
          <p:cNvSpPr/>
          <p:nvPr/>
        </p:nvSpPr>
        <p:spPr>
          <a:xfrm>
            <a:off x="86796" y="36870"/>
            <a:ext cx="9059188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0" name="TextovéPole 21">
            <a:extLst>
              <a:ext uri="{FF2B5EF4-FFF2-40B4-BE49-F238E27FC236}">
                <a16:creationId xmlns:a16="http://schemas.microsoft.com/office/drawing/2014/main" id="{8DB2689D-D45C-4282-B21C-BD27FC029BBA}"/>
              </a:ext>
            </a:extLst>
          </p:cNvPr>
          <p:cNvSpPr txBox="1"/>
          <p:nvPr/>
        </p:nvSpPr>
        <p:spPr>
          <a:xfrm>
            <a:off x="1555147" y="88327"/>
            <a:ext cx="612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KHU VỰC RỘNG LỚN, GIẢM THIỂU BÁO GIẢ</a:t>
            </a:r>
            <a:endParaRPr lang="vi-VN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" descr="C:\Users\najman.vaclav\Desktop\Peridect LOGO ořez.png">
            <a:extLst>
              <a:ext uri="{FF2B5EF4-FFF2-40B4-BE49-F238E27FC236}">
                <a16:creationId xmlns:a16="http://schemas.microsoft.com/office/drawing/2014/main" id="{4B3EE96C-CA0B-42DB-AFD8-45551FF8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66" y="161781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feiruitrade.com/upfiles/image/2011/04/05/201104050812571122.jpg">
            <a:hlinkClick r:id="rId6"/>
            <a:extLst>
              <a:ext uri="{FF2B5EF4-FFF2-40B4-BE49-F238E27FC236}">
                <a16:creationId xmlns:a16="http://schemas.microsoft.com/office/drawing/2014/main" id="{66A75582-40D5-4C66-8244-863903895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11165"/>
          <a:stretch/>
        </p:blipFill>
        <p:spPr bwMode="auto">
          <a:xfrm>
            <a:off x="7177587" y="530428"/>
            <a:ext cx="1966413" cy="132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08" y="71975"/>
            <a:ext cx="1391043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3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01276" y="639252"/>
            <a:ext cx="70567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D5DE2C"/>
                </a:solidFill>
                <a:latin typeface="Arial" panose="020B0604020202020204" pitchFamily="34" charset="0"/>
              </a:rPr>
              <a:t>+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Hạn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chế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tối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đa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báo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giả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Thuật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toán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logic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thông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minh,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dựa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vào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dữ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kiện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cập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nhật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sẵn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giúp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phân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biệt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báo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giả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do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thời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tiết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ngoại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lực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vật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thể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với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hành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vi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đột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nhập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D5DE2C"/>
                </a:solidFill>
                <a:latin typeface="Arial" panose="020B0604020202020204" pitchFamily="34" charset="0"/>
              </a:rPr>
              <a:t>+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Chi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phí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đầu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tư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hợp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lý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Chỉ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cần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một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bộ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trung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tâm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CUP+ (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với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hai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line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điều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khiển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LCP+)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bảo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vệ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lên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đến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3km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đường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ranh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giới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D5DE2C"/>
                </a:solidFill>
                <a:latin typeface="Arial" panose="020B0604020202020204" pitchFamily="34" charset="0"/>
              </a:rPr>
              <a:t>+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Dễ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dàng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tích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hợp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camera PTZ IP</a:t>
            </a:r>
          </a:p>
          <a:p>
            <a:pPr>
              <a:spcAft>
                <a:spcPts val="1200"/>
              </a:spcAft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IP PTZ camera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thể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tự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nhận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tính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hiệu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chỉnh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góc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quét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đến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khu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vực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báo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chỉ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với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bước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xác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nhận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D5DE2C"/>
                </a:solidFill>
                <a:latin typeface="Arial" panose="020B0604020202020204" pitchFamily="34" charset="0"/>
              </a:rPr>
              <a:t>+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Cảm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biến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chính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xác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–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phát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hiện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nhanh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chóng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Cảm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biến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chấn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xung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nhịp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địa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chỉ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được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trang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bị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tại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mỗi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panel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độ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chính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xác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cực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cao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D5DE2C"/>
                </a:solidFill>
                <a:latin typeface="Arial" panose="020B0604020202020204" pitchFamily="34" charset="0"/>
              </a:rPr>
              <a:t>+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Giải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pháp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chống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đập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phá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Ống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thép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gỉ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bảo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vệ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cáp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dẫn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nâng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cao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toàn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trước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các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tác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cơ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học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,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nhiễu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sóng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EM.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65" y="833600"/>
            <a:ext cx="3509408" cy="3507289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" name="TextovéPole 14"/>
          <p:cNvSpPr txBox="1"/>
          <p:nvPr/>
        </p:nvSpPr>
        <p:spPr>
          <a:xfrm>
            <a:off x="3364550" y="4792791"/>
            <a:ext cx="5807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Obdélník 37">
            <a:extLst>
              <a:ext uri="{FF2B5EF4-FFF2-40B4-BE49-F238E27FC236}">
                <a16:creationId xmlns:a16="http://schemas.microsoft.com/office/drawing/2014/main" id="{C46074C8-4394-4C61-8897-7E5B435BD502}"/>
              </a:ext>
            </a:extLst>
          </p:cNvPr>
          <p:cNvSpPr/>
          <p:nvPr/>
        </p:nvSpPr>
        <p:spPr>
          <a:xfrm>
            <a:off x="11642" y="11271"/>
            <a:ext cx="9144000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23" name="TextovéPole 21">
            <a:extLst>
              <a:ext uri="{FF2B5EF4-FFF2-40B4-BE49-F238E27FC236}">
                <a16:creationId xmlns:a16="http://schemas.microsoft.com/office/drawing/2014/main" id="{03044DD2-31BE-419F-84F8-B5415BA1792D}"/>
              </a:ext>
            </a:extLst>
          </p:cNvPr>
          <p:cNvSpPr txBox="1"/>
          <p:nvPr/>
        </p:nvSpPr>
        <p:spPr>
          <a:xfrm>
            <a:off x="2974871" y="51470"/>
            <a:ext cx="42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ƯU ĐIỂM VƯỢT TRỘI</a:t>
            </a:r>
          </a:p>
        </p:txBody>
      </p:sp>
      <p:pic>
        <p:nvPicPr>
          <p:cNvPr id="25" name="Picture 3" descr="C:\Users\najman.vaclav\Desktop\Peridect LOGO ořez.png">
            <a:extLst>
              <a:ext uri="{FF2B5EF4-FFF2-40B4-BE49-F238E27FC236}">
                <a16:creationId xmlns:a16="http://schemas.microsoft.com/office/drawing/2014/main" id="{AC2EB51A-1665-4D18-90DC-5786D45B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jman.vaclav\Desktop\Foto WEB\Fence System III.jpg">
            <a:extLst>
              <a:ext uri="{FF2B5EF4-FFF2-40B4-BE49-F238E27FC236}">
                <a16:creationId xmlns:a16="http://schemas.microsoft.com/office/drawing/2014/main" id="{197EF60E-E7B0-44C4-B0CF-8CB134395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758" y="1889230"/>
            <a:ext cx="1911600" cy="14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najman.vaclav\Desktop\Foto WEB\DSC03319.JPG">
            <a:extLst>
              <a:ext uri="{FF2B5EF4-FFF2-40B4-BE49-F238E27FC236}">
                <a16:creationId xmlns:a16="http://schemas.microsoft.com/office/drawing/2014/main" id="{F16D97E3-BD73-4B6F-8C55-BE7559F9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49" y="3303015"/>
            <a:ext cx="1910399" cy="14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jman.vaclav\Desktop\Web+Prezentace\FOTO\0_VÝBĚR FOTO pro prezentace\PERIDECT\Railway Lane-L\Lyduvenai (13).jpg">
            <a:extLst>
              <a:ext uri="{FF2B5EF4-FFF2-40B4-BE49-F238E27FC236}">
                <a16:creationId xmlns:a16="http://schemas.microsoft.com/office/drawing/2014/main" id="{8D590F0D-FA07-4A0C-92CB-09C7A38A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49" y="478272"/>
            <a:ext cx="1910399" cy="143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08" y="71975"/>
            <a:ext cx="1391043" cy="3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9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04800" y="604600"/>
            <a:ext cx="672885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D5DE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Module </a:t>
            </a:r>
            <a:r>
              <a:rPr kumimoji="0" lang="en-GB" sz="1800" b="1" i="0" u="none" strike="noStrike" kern="1200" cap="none" spc="0" normalizeH="0" baseline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cách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ly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Galvani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chống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nhiễu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EM (Do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</a:t>
            </a: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spcAft>
                <a:spcPts val="1200"/>
              </a:spcAft>
            </a:pP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Mỗi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dòng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cảm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biến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được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cách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ly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Galvani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khởi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LCP+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cung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cấp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khả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năng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miễn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nhiễu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EM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cao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cấp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D5DE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lang="en-GB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Dự</a:t>
            </a: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phòng</a:t>
            </a: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đoản</a:t>
            </a: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mạnh</a:t>
            </a: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spcAft>
                <a:spcPts val="1200"/>
              </a:spcAft>
            </a:pPr>
            <a:r>
              <a:rPr kumimoji="0" lang="en-GB" sz="1200" i="0" u="none" strike="noStrike" kern="1200" cap="none" spc="0" normalizeH="0" baseline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Kết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nối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hình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vòng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với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một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bộ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trung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tâm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và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hai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line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điều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khiển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(Master/Slave)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có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thể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sử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dụng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để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dự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phòng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trong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trường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hợp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gián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đoạn</a:t>
            </a:r>
            <a:r>
              <a:rPr kumimoji="0" lang="en-GB" sz="1200" i="0" u="none" strike="noStrike" kern="1200" cap="none" spc="0" normalizeH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GB" sz="1200" i="0" u="none" strike="noStrike" kern="1200" cap="none" spc="0" normalizeH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</a:rPr>
              <a:t>hoặc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đoản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mạch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.</a:t>
            </a:r>
            <a:endParaRPr kumimoji="0" lang="en-GB" sz="1200" i="0" u="none" strike="noStrike" kern="1200" cap="none" spc="0" normalizeH="0" baseline="0" dirty="0">
              <a:ln>
                <a:noFill/>
              </a:ln>
              <a:solidFill>
                <a:srgbClr val="707173"/>
              </a:solidFill>
              <a:effectLst/>
              <a:uLnTx/>
              <a:uFillTx/>
              <a:latin typeface="Open Sans"/>
            </a:endParaRPr>
          </a:p>
          <a:p>
            <a:pPr lvl="0">
              <a:spcAft>
                <a:spcPts val="600"/>
              </a:spcAft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D5DE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lang="en-GB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Cấu</a:t>
            </a: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trúc</a:t>
            </a: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module</a:t>
            </a: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spcAft>
                <a:spcPts val="1200"/>
              </a:spcAft>
            </a:pPr>
            <a:r>
              <a:rPr lang="en-GB" sz="1200" dirty="0" err="1">
                <a:solidFill>
                  <a:srgbClr val="707173"/>
                </a:solidFill>
                <a:latin typeface="Open Sans"/>
              </a:rPr>
              <a:t>Cấu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trúc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kết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nối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dạng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Module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dễ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dàng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sửa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chữa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,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thay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thế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mở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rộng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hệ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thống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trong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tương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lai</a:t>
            </a:r>
            <a:endParaRPr lang="en-GB" sz="1200" dirty="0">
              <a:solidFill>
                <a:srgbClr val="707173"/>
              </a:solidFill>
              <a:latin typeface="Open Sans"/>
            </a:endParaRPr>
          </a:p>
          <a:p>
            <a:pPr lvl="0">
              <a:spcAft>
                <a:spcPts val="600"/>
              </a:spcAft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D5DE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en-GB" sz="1800" b="1" i="0" u="none" strike="noStrike" kern="1200" cap="none" spc="0" normalizeH="0" baseline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Kết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dễ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dàng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hệ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thống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</a:t>
            </a: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spcAft>
                <a:spcPts val="1200"/>
              </a:spcAft>
            </a:pPr>
            <a:r>
              <a:rPr lang="en-GB" sz="1200" dirty="0">
                <a:solidFill>
                  <a:srgbClr val="707173"/>
                </a:solidFill>
                <a:latin typeface="Open Sans"/>
              </a:rPr>
              <a:t>Relay outputs (PG)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mã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nguồn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mở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API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sẵn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sàng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tích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hợp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với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các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hệ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thống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bên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thứ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3.</a:t>
            </a:r>
          </a:p>
          <a:p>
            <a:pPr lvl="0">
              <a:spcAft>
                <a:spcPts val="600"/>
              </a:spcAft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D5DE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en-GB" sz="1800" b="1" i="0" u="none" strike="noStrike" kern="1200" cap="none" spc="0" normalizeH="0" baseline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kết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GB" sz="1800" b="1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spcAft>
                <a:spcPts val="1200"/>
              </a:spcAft>
            </a:pPr>
            <a:r>
              <a:rPr kumimoji="0" lang="en-GB" sz="1200" b="0" i="0" u="none" strike="noStrike" kern="1200" cap="none" spc="0" normalizeH="0" baseline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Lắp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dirty="0" err="1">
                <a:ln>
                  <a:noFill/>
                </a:ln>
                <a:solidFill>
                  <a:srgbClr val="70717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đặt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cáp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đôi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đơn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giản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và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giúp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tang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cường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khả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năng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chống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</a:t>
            </a:r>
            <a:r>
              <a:rPr lang="en-GB" sz="1200" dirty="0" err="1">
                <a:solidFill>
                  <a:srgbClr val="707173"/>
                </a:solidFill>
                <a:latin typeface="Open Sans"/>
              </a:rPr>
              <a:t>nhiễu</a:t>
            </a:r>
            <a:r>
              <a:rPr lang="en-GB" sz="1200" dirty="0">
                <a:solidFill>
                  <a:srgbClr val="707173"/>
                </a:solidFill>
                <a:latin typeface="Open Sans"/>
              </a:rPr>
              <a:t> EM.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168FD413-7076-4860-945E-560257131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16215"/>
            <a:ext cx="3509408" cy="3507289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7" name="TextovéPole 14"/>
          <p:cNvSpPr txBox="1"/>
          <p:nvPr/>
        </p:nvSpPr>
        <p:spPr>
          <a:xfrm>
            <a:off x="2771800" y="4775150"/>
            <a:ext cx="6257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Obdélník 37">
            <a:extLst>
              <a:ext uri="{FF2B5EF4-FFF2-40B4-BE49-F238E27FC236}">
                <a16:creationId xmlns:a16="http://schemas.microsoft.com/office/drawing/2014/main" id="{4A483B4A-0FCC-4693-B0AD-CCBA55DA946F}"/>
              </a:ext>
            </a:extLst>
          </p:cNvPr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pic>
        <p:nvPicPr>
          <p:cNvPr id="25" name="Picture 3" descr="C:\Users\najman.vaclav\Desktop\Peridect LOGO ořez.png">
            <a:extLst>
              <a:ext uri="{FF2B5EF4-FFF2-40B4-BE49-F238E27FC236}">
                <a16:creationId xmlns:a16="http://schemas.microsoft.com/office/drawing/2014/main" id="{33EA81A1-6BC9-4A76-9373-8688DF98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1">
            <a:extLst>
              <a:ext uri="{FF2B5EF4-FFF2-40B4-BE49-F238E27FC236}">
                <a16:creationId xmlns:a16="http://schemas.microsoft.com/office/drawing/2014/main" id="{A4C69BBC-2381-4C58-A189-E81399AD44A6}"/>
              </a:ext>
            </a:extLst>
          </p:cNvPr>
          <p:cNvSpPr txBox="1"/>
          <p:nvPr/>
        </p:nvSpPr>
        <p:spPr>
          <a:xfrm>
            <a:off x="2974871" y="51470"/>
            <a:ext cx="42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ƯU ĐIỂM VƯỢT TRỘI</a:t>
            </a:r>
          </a:p>
        </p:txBody>
      </p:sp>
      <p:pic>
        <p:nvPicPr>
          <p:cNvPr id="4" name="Picture 2" descr="C:\Users\najman.vaclav\Desktop\Foto WEB\Fence System III.jpg">
            <a:extLst>
              <a:ext uri="{FF2B5EF4-FFF2-40B4-BE49-F238E27FC236}">
                <a16:creationId xmlns:a16="http://schemas.microsoft.com/office/drawing/2014/main" id="{2B4A7A79-4DBE-4306-8D40-A63DA262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758" y="1889230"/>
            <a:ext cx="1911600" cy="14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najman.vaclav\Desktop\Foto WEB\DSC03319.JPG">
            <a:extLst>
              <a:ext uri="{FF2B5EF4-FFF2-40B4-BE49-F238E27FC236}">
                <a16:creationId xmlns:a16="http://schemas.microsoft.com/office/drawing/2014/main" id="{5E9F5179-46BA-4F72-8272-DEC8BDFF1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49" y="3303015"/>
            <a:ext cx="1910399" cy="14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jman.vaclav\Desktop\Web+Prezentace\FOTO\0_VÝBĚR FOTO pro prezentace\PERIDECT\Railway Lane-L\Lyduvenai (13).jpg">
            <a:extLst>
              <a:ext uri="{FF2B5EF4-FFF2-40B4-BE49-F238E27FC236}">
                <a16:creationId xmlns:a16="http://schemas.microsoft.com/office/drawing/2014/main" id="{B295B9C8-A4A3-482E-B369-EDD1DB9C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49" y="478272"/>
            <a:ext cx="1910399" cy="143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6470"/>
            <a:ext cx="1440160" cy="36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11560" y="798186"/>
            <a:ext cx="5998960" cy="354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1700" dirty="0" err="1">
                <a:latin typeface="Arial" panose="020B0604020202020204" pitchFamily="34" charset="0"/>
              </a:rPr>
              <a:t>Giải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pháp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phù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hợp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cho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các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công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trình</a:t>
            </a:r>
            <a:r>
              <a:rPr lang="en-GB" sz="1700" dirty="0">
                <a:latin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</a:rPr>
              <a:t>dự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án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chuyên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dụng</a:t>
            </a:r>
            <a:r>
              <a:rPr lang="en-GB" sz="1700" dirty="0">
                <a:latin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</a:rPr>
              <a:t>mức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độ</a:t>
            </a:r>
            <a:r>
              <a:rPr lang="en-GB" sz="1700" dirty="0">
                <a:latin typeface="Arial" panose="020B0604020202020204" pitchFamily="34" charset="0"/>
              </a:rPr>
              <a:t> an </a:t>
            </a:r>
            <a:r>
              <a:rPr lang="en-GB" sz="1700" dirty="0" err="1">
                <a:latin typeface="Arial" panose="020B0604020202020204" pitchFamily="34" charset="0"/>
              </a:rPr>
              <a:t>ninh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cao</a:t>
            </a:r>
            <a:r>
              <a:rPr lang="en-GB" sz="1700" dirty="0">
                <a:latin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</a:rPr>
              <a:t>biên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giới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quốc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gia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hoặc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khu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vực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có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diện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tích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lớn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mà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các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hệ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thống</a:t>
            </a:r>
            <a:r>
              <a:rPr lang="en-GB" sz="1700" dirty="0">
                <a:latin typeface="Arial" panose="020B0604020202020204" pitchFamily="34" charset="0"/>
              </a:rPr>
              <a:t> an </a:t>
            </a:r>
            <a:r>
              <a:rPr lang="en-GB" sz="1700" dirty="0" err="1">
                <a:latin typeface="Arial" panose="020B0604020202020204" pitchFamily="34" charset="0"/>
              </a:rPr>
              <a:t>ninh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thông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thường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không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đảm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bảo</a:t>
            </a:r>
            <a:r>
              <a:rPr lang="en-GB" sz="1700" dirty="0">
                <a:latin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</a:rPr>
              <a:t>được</a:t>
            </a:r>
            <a:r>
              <a:rPr lang="en-GB" sz="1700" dirty="0"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Nhà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máy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năng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lượng</a:t>
            </a:r>
            <a:endParaRPr lang="en-GB" sz="17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Sân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bay</a:t>
            </a:r>
          </a:p>
          <a:p>
            <a:pPr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Trại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giam</a:t>
            </a:r>
            <a:endParaRPr lang="en-GB" sz="17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Khu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vực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quân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sự</a:t>
            </a:r>
            <a:endParaRPr lang="en-GB" sz="17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Lãnh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sự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quán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cơ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quan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quốc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tế</a:t>
            </a:r>
            <a:endParaRPr lang="en-GB" sz="17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Biên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giới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quốc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gia</a:t>
            </a:r>
            <a:endParaRPr lang="en-GB" sz="17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cs-CZ" sz="10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http://www.ancientrails.com/wp-content/uploads/2014/09/prison-fence-watch-tower-and-barbed-roberto-westbroo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88" y="3336080"/>
            <a:ext cx="2042312" cy="13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eiruitrade.com/upfiles/image/2011/04/05/20110405081257112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88" y="1821029"/>
            <a:ext cx="2042311" cy="15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B4010C6-D54A-43D4-BEA1-B7BF45625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018E4238-CC4F-4B5F-A6D2-E37D1BE4FCA7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" name="TextovéPole 14"/>
          <p:cNvSpPr txBox="1"/>
          <p:nvPr/>
        </p:nvSpPr>
        <p:spPr>
          <a:xfrm>
            <a:off x="2937022" y="4809805"/>
            <a:ext cx="618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Obdélník 37">
            <a:extLst>
              <a:ext uri="{FF2B5EF4-FFF2-40B4-BE49-F238E27FC236}">
                <a16:creationId xmlns:a16="http://schemas.microsoft.com/office/drawing/2014/main" id="{5F0C047C-3ADB-4CBD-B818-15EA44EBF375}"/>
              </a:ext>
            </a:extLst>
          </p:cNvPr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FD932D6-B9ED-4365-85C9-E617B2EBB9D8}"/>
              </a:ext>
            </a:extLst>
          </p:cNvPr>
          <p:cNvSpPr txBox="1"/>
          <p:nvPr/>
        </p:nvSpPr>
        <p:spPr>
          <a:xfrm>
            <a:off x="3128243" y="51470"/>
            <a:ext cx="42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dirty="0">
                <a:latin typeface="Arial" panose="020B0604020202020204" pitchFamily="34" charset="0"/>
              </a:rPr>
              <a:t>ỨNG DỤNG ĐA DẠNG</a:t>
            </a:r>
          </a:p>
        </p:txBody>
      </p:sp>
      <p:pic>
        <p:nvPicPr>
          <p:cNvPr id="25" name="Picture 3" descr="C:\Users\najman.vaclav\Desktop\Peridect LOGO ořez.png">
            <a:extLst>
              <a:ext uri="{FF2B5EF4-FFF2-40B4-BE49-F238E27FC236}">
                <a16:creationId xmlns:a16="http://schemas.microsoft.com/office/drawing/2014/main" id="{2C4DAED3-D0C1-4047-A5A9-9439AFD5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E5875-6A1C-435E-9A8C-02D3A220E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52" y="527986"/>
            <a:ext cx="2041648" cy="1293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80" y="41935"/>
            <a:ext cx="1502175" cy="3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1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8EFF135-39BC-44AC-8122-FE3C56ABE3C1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79512" y="903479"/>
            <a:ext cx="702912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Lên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đến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1000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cảm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biến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IP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địa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chỉ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bảo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vệ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đến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3 km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đường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biên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hoặc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thể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mở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rộng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Dự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phòng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line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kết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nối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an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toàn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–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Hệ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thống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song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Master &amp; Slave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Thiết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bị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phân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cách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cấp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đảm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bảo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hệ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thống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hoạt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động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bình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thường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ngay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cả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khi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sự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cố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nghẽn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mạch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đứt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hoãn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Cài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đặt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chi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tiết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từng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thiết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bị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cảm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biến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báo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chính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xác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từng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vị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trí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Tốc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độ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truyền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tính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hiệu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phân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tích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dữ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liệu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cực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nhanh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Modules LAN, RS485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tích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hợp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onboard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sẵn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trên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Bộ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trung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tâm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CUP+ </a:t>
            </a: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Sản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phẩm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được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hoàn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thiện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100%,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tháo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rời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ổn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định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hơn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900"/>
              </a:spcAft>
              <a:defRPr/>
            </a:pPr>
            <a:r>
              <a:rPr lang="en-GB" sz="16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Vẫn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hỗ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trợ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Camera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hệ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Analog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các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thiết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bị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ngoại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vi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khác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Obdélník 37">
            <a:extLst>
              <a:ext uri="{FF2B5EF4-FFF2-40B4-BE49-F238E27FC236}">
                <a16:creationId xmlns:a16="http://schemas.microsoft.com/office/drawing/2014/main" id="{EB782441-FD40-4FE6-9D5B-DE1A9D1CE15E}"/>
              </a:ext>
            </a:extLst>
          </p:cNvPr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1" name="TextovéPole 21">
            <a:extLst>
              <a:ext uri="{FF2B5EF4-FFF2-40B4-BE49-F238E27FC236}">
                <a16:creationId xmlns:a16="http://schemas.microsoft.com/office/drawing/2014/main" id="{0CA32FC2-15D9-4559-9965-E5101B2B8983}"/>
              </a:ext>
            </a:extLst>
          </p:cNvPr>
          <p:cNvSpPr txBox="1"/>
          <p:nvPr/>
        </p:nvSpPr>
        <p:spPr>
          <a:xfrm>
            <a:off x="3128243" y="51470"/>
            <a:ext cx="42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THÔNG SỐ KỸ THUẬT NỔI BẬT</a:t>
            </a:r>
          </a:p>
        </p:txBody>
      </p:sp>
      <p:pic>
        <p:nvPicPr>
          <p:cNvPr id="19" name="Picture 3" descr="C:\Users\najman.vaclav\Desktop\Peridect LOGO ořez.png">
            <a:extLst>
              <a:ext uri="{FF2B5EF4-FFF2-40B4-BE49-F238E27FC236}">
                <a16:creationId xmlns:a16="http://schemas.microsoft.com/office/drawing/2014/main" id="{4CBB2CDB-328A-47D3-BCF5-607E1DD1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587EEC-E286-42DD-AC12-FE9BD292E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64" y="483641"/>
            <a:ext cx="1923339" cy="143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1_FOTO\FOTO -Výběr\FOTO\Upravené\DSC03701.JPG">
            <a:extLst>
              <a:ext uri="{FF2B5EF4-FFF2-40B4-BE49-F238E27FC236}">
                <a16:creationId xmlns:a16="http://schemas.microsoft.com/office/drawing/2014/main" id="{5C9679E3-6FBC-4DBB-AD8E-8F88F27D1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65" y="1872521"/>
            <a:ext cx="1922400" cy="14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:\DZO\Obchodni_odd\2_MARKETING\FOTO\0_VÝBĚR FOTO pro prezentace\PERIDECT\Embassy\ZÚ Kábul001018.jpg">
            <a:extLst>
              <a:ext uri="{FF2B5EF4-FFF2-40B4-BE49-F238E27FC236}">
                <a16:creationId xmlns:a16="http://schemas.microsoft.com/office/drawing/2014/main" id="{B564F0F1-03AF-4D36-90C8-E924984E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66" y="3292337"/>
            <a:ext cx="1923338" cy="14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4"/>
          <p:cNvSpPr txBox="1"/>
          <p:nvPr/>
        </p:nvSpPr>
        <p:spPr>
          <a:xfrm>
            <a:off x="2784478" y="4787356"/>
            <a:ext cx="618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49" y="76080"/>
            <a:ext cx="1269211" cy="3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8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47" y="3364930"/>
            <a:ext cx="1728192" cy="1319557"/>
          </a:xfrm>
          <a:prstGeom prst="rect">
            <a:avLst/>
          </a:prstGeom>
        </p:spPr>
      </p:pic>
      <p:pic>
        <p:nvPicPr>
          <p:cNvPr id="8194" name="Picture 2" descr="S:\DZO\Obchodni_odd\2_MARKETING\FOTO\FOTO - pro reference\PALISADA\Demo site - PALISADA\Peridect_Palisada_0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32" y="481341"/>
            <a:ext cx="1926964" cy="144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Image result for c4 gaman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1600" dirty="0">
              <a:latin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95536" y="894568"/>
            <a:ext cx="665919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PERIDECT+ Standard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     </a:t>
            </a:r>
          </a:p>
          <a:p>
            <a:pPr>
              <a:defRPr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indent="177800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Phiên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bản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tiêu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chuẩn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indent="177800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Cảm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biến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được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cung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cấp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và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cài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đặt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sẵn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indent="177800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Cáp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dẫn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lõi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chống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UV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cho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lắp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ngoài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trời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indent="2060575">
              <a:defRPr/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2062163" indent="-2062163">
              <a:defRPr/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PERIDECT+ Antivandal</a:t>
            </a:r>
          </a:p>
          <a:p>
            <a:pPr marL="2062163" indent="-2062163">
              <a:defRPr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1588" indent="176213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Cáp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dẫn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được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bảo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vệ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bởi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ống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thép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gỉ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1588" indent="176213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Phiên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bản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tăng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cường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chống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nhiễu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chống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va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đập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1588" indent="176213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Chống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va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đập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cạy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phá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chống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cắt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hoặc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nhiễu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điện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indent="2060575">
              <a:defRPr/>
            </a:pP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n-GB" sz="1700" b="1" dirty="0">
                <a:solidFill>
                  <a:srgbClr val="D5DE2C"/>
                </a:solidFill>
                <a:latin typeface="Arial" panose="020B0604020202020204" pitchFamily="34" charset="0"/>
              </a:rPr>
              <a:t>+ </a:t>
            </a:r>
            <a:r>
              <a:rPr lang="en-GB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PERIDECT+ Hidden</a:t>
            </a:r>
          </a:p>
          <a:p>
            <a:pPr>
              <a:defRPr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indent="177800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Hệ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thống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ẩn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chôn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đất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indent="177800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Cảm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biến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lắp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đặt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bên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indent="177800">
              <a:defRPr/>
            </a:pPr>
            <a:r>
              <a:rPr lang="en-GB" sz="1400" b="1" dirty="0">
                <a:solidFill>
                  <a:srgbClr val="D5DE2C"/>
                </a:solidFill>
                <a:latin typeface="Arial" panose="020B0604020202020204" pitchFamily="34" charset="0"/>
              </a:rPr>
              <a:t>&gt;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thể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tháo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rời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defRPr/>
            </a:pP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cs-CZ" sz="1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28DC299-C9AF-49DC-80B6-559AF69E32C2}"/>
              </a:ext>
            </a:extLst>
          </p:cNvPr>
          <p:cNvSpPr/>
          <p:nvPr/>
        </p:nvSpPr>
        <p:spPr>
          <a:xfrm>
            <a:off x="0" y="4745355"/>
            <a:ext cx="9144000" cy="398145"/>
          </a:xfrm>
          <a:custGeom>
            <a:avLst/>
            <a:gdLst/>
            <a:ahLst/>
            <a:cxnLst/>
            <a:rect l="l" t="t" r="r" b="b"/>
            <a:pathLst>
              <a:path w="9144000" h="398145">
                <a:moveTo>
                  <a:pt x="9143999" y="0"/>
                </a:moveTo>
                <a:lnTo>
                  <a:pt x="0" y="0"/>
                </a:lnTo>
                <a:lnTo>
                  <a:pt x="0" y="397856"/>
                </a:lnTo>
                <a:lnTo>
                  <a:pt x="9143999" y="397856"/>
                </a:lnTo>
                <a:lnTo>
                  <a:pt x="9143999" y="0"/>
                </a:lnTo>
                <a:close/>
              </a:path>
            </a:pathLst>
          </a:custGeom>
          <a:solidFill>
            <a:srgbClr val="B3223E"/>
          </a:solidFill>
        </p:spPr>
        <p:txBody>
          <a:bodyPr wrap="square" lIns="0" tIns="0" rIns="0" bIns="0" rtlCol="0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031" name="Picture 7" descr="D:\Fotografická prezentace\LOG_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32" y="1920792"/>
            <a:ext cx="1924061" cy="14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4"/>
          <p:cNvSpPr txBox="1"/>
          <p:nvPr/>
        </p:nvSpPr>
        <p:spPr>
          <a:xfrm>
            <a:off x="3117587" y="4780585"/>
            <a:ext cx="602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Hệ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thống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báo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xâm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nhập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chuyên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giới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28EB2511-15B8-46BF-A712-1E612DF7B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6" y="818105"/>
            <a:ext cx="3509408" cy="3507289"/>
          </a:xfrm>
          <a:prstGeom prst="rect">
            <a:avLst/>
          </a:prstGeom>
        </p:spPr>
      </p:pic>
      <p:sp>
        <p:nvSpPr>
          <p:cNvPr id="15" name="Obdélník 37">
            <a:extLst>
              <a:ext uri="{FF2B5EF4-FFF2-40B4-BE49-F238E27FC236}">
                <a16:creationId xmlns:a16="http://schemas.microsoft.com/office/drawing/2014/main" id="{F0159AD8-5684-4860-9F04-948FE24F2BBA}"/>
              </a:ext>
            </a:extLst>
          </p:cNvPr>
          <p:cNvSpPr/>
          <p:nvPr/>
        </p:nvSpPr>
        <p:spPr>
          <a:xfrm>
            <a:off x="11642" y="11271"/>
            <a:ext cx="9114862" cy="472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19" name="TextovéPole 21">
            <a:extLst>
              <a:ext uri="{FF2B5EF4-FFF2-40B4-BE49-F238E27FC236}">
                <a16:creationId xmlns:a16="http://schemas.microsoft.com/office/drawing/2014/main" id="{A79F3A32-1789-474A-8C20-05D96CEA5403}"/>
              </a:ext>
            </a:extLst>
          </p:cNvPr>
          <p:cNvSpPr txBox="1"/>
          <p:nvPr/>
        </p:nvSpPr>
        <p:spPr>
          <a:xfrm>
            <a:off x="3128243" y="51470"/>
            <a:ext cx="42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CÁC HỆ THỐNG PERIDECT+</a:t>
            </a:r>
          </a:p>
        </p:txBody>
      </p:sp>
      <p:pic>
        <p:nvPicPr>
          <p:cNvPr id="23" name="Picture 3" descr="C:\Users\najman.vaclav\Desktop\Peridect LOGO ořez.png">
            <a:extLst>
              <a:ext uri="{FF2B5EF4-FFF2-40B4-BE49-F238E27FC236}">
                <a16:creationId xmlns:a16="http://schemas.microsoft.com/office/drawing/2014/main" id="{1ED741A0-6061-4276-A942-98D7F7FC1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82"/>
            <a:ext cx="1152128" cy="2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935"/>
            <a:ext cx="1629251" cy="4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393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CE5D82E17364F8C617094F6C64E40" ma:contentTypeVersion="13" ma:contentTypeDescription="Create a new document." ma:contentTypeScope="" ma:versionID="fdd3658360c6e67f1d9e342c02c0e901">
  <xsd:schema xmlns:xsd="http://www.w3.org/2001/XMLSchema" xmlns:xs="http://www.w3.org/2001/XMLSchema" xmlns:p="http://schemas.microsoft.com/office/2006/metadata/properties" xmlns:ns2="be485328-e6bc-4d9f-8853-62f5ff7e8e50" xmlns:ns3="0258cdea-08f0-4977-8df0-a748eea0559e" targetNamespace="http://schemas.microsoft.com/office/2006/metadata/properties" ma:root="true" ma:fieldsID="7b524fc6c84528fb4ad4bb2f74a67421" ns2:_="" ns3:_="">
    <xsd:import namespace="be485328-e6bc-4d9f-8853-62f5ff7e8e50"/>
    <xsd:import namespace="0258cdea-08f0-4977-8df0-a748eea05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85328-e6bc-4d9f-8853-62f5ff7e8e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58cdea-08f0-4977-8df0-a748eea05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2A465F-E5B6-4E61-AB5E-C7A657ACE8B5}">
  <ds:schemaRefs>
    <ds:schemaRef ds:uri="http://schemas.openxmlformats.org/package/2006/metadata/core-properties"/>
    <ds:schemaRef ds:uri="http://purl.org/dc/dcmitype/"/>
    <ds:schemaRef ds:uri="http://purl.org/dc/elements/1.1/"/>
    <ds:schemaRef ds:uri="be485328-e6bc-4d9f-8853-62f5ff7e8e50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0258cdea-08f0-4977-8df0-a748eea0559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9C4BE4-3F7D-4F83-BA06-5F68BBE4FA32}"/>
</file>

<file path=customXml/itemProps3.xml><?xml version="1.0" encoding="utf-8"?>
<ds:datastoreItem xmlns:ds="http://schemas.openxmlformats.org/officeDocument/2006/customXml" ds:itemID="{26095A69-1D02-4395-8B32-4F7D47B46B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7451</TotalTime>
  <Words>2061</Words>
  <Application>Microsoft Office PowerPoint</Application>
  <PresentationFormat>On-screen Show (16:9)</PresentationFormat>
  <Paragraphs>222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(Body)</vt:lpstr>
      <vt:lpstr>Carlito</vt:lpstr>
      <vt:lpstr>Franklin Gothic Book</vt:lpstr>
      <vt:lpstr>Open Sans</vt:lpstr>
      <vt:lpstr>Times New Roman</vt:lpstr>
      <vt:lpstr>Motiv systému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Sieza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Najman Václav</dc:creator>
  <cp:lastModifiedBy>Eurostellar | Customer Service</cp:lastModifiedBy>
  <cp:revision>339</cp:revision>
  <cp:lastPrinted>2015-07-23T15:18:11Z</cp:lastPrinted>
  <dcterms:created xsi:type="dcterms:W3CDTF">2015-07-08T06:36:37Z</dcterms:created>
  <dcterms:modified xsi:type="dcterms:W3CDTF">2022-04-18T00:51:55Z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0x0101004CECE5D82E17364F8C617094F6C64E40</vt:lpwstr>
  </property>
</Properties>
</file>